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ags/tag1.xml" ContentType="application/vnd.openxmlformats-officedocument.presentationml.tags+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2.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 id="2147483808" r:id="rId6"/>
    <p:sldMasterId id="2147483751" r:id="rId7"/>
  </p:sldMasterIdLst>
  <p:notesMasterIdLst>
    <p:notesMasterId r:id="rId139"/>
  </p:notesMasterIdLst>
  <p:handoutMasterIdLst>
    <p:handoutMasterId r:id="rId140"/>
  </p:handoutMasterIdLst>
  <p:sldIdLst>
    <p:sldId id="337" r:id="rId8"/>
    <p:sldId id="879" r:id="rId9"/>
    <p:sldId id="880" r:id="rId10"/>
    <p:sldId id="931" r:id="rId11"/>
    <p:sldId id="1023" r:id="rId12"/>
    <p:sldId id="772" r:id="rId13"/>
    <p:sldId id="681" r:id="rId14"/>
    <p:sldId id="984" r:id="rId15"/>
    <p:sldId id="985" r:id="rId16"/>
    <p:sldId id="986" r:id="rId17"/>
    <p:sldId id="937" r:id="rId18"/>
    <p:sldId id="888" r:id="rId19"/>
    <p:sldId id="889" r:id="rId20"/>
    <p:sldId id="890" r:id="rId21"/>
    <p:sldId id="1075" r:id="rId22"/>
    <p:sldId id="1024" r:id="rId23"/>
    <p:sldId id="895" r:id="rId24"/>
    <p:sldId id="896" r:id="rId25"/>
    <p:sldId id="1036" r:id="rId26"/>
    <p:sldId id="987" r:id="rId27"/>
    <p:sldId id="1042" r:id="rId28"/>
    <p:sldId id="1043" r:id="rId29"/>
    <p:sldId id="1044" r:id="rId30"/>
    <p:sldId id="782" r:id="rId31"/>
    <p:sldId id="992" r:id="rId32"/>
    <p:sldId id="988" r:id="rId33"/>
    <p:sldId id="989" r:id="rId34"/>
    <p:sldId id="990" r:id="rId35"/>
    <p:sldId id="991" r:id="rId36"/>
    <p:sldId id="693" r:id="rId37"/>
    <p:sldId id="1046" r:id="rId38"/>
    <p:sldId id="1047" r:id="rId39"/>
    <p:sldId id="1048" r:id="rId40"/>
    <p:sldId id="1049" r:id="rId41"/>
    <p:sldId id="1050" r:id="rId42"/>
    <p:sldId id="1051" r:id="rId43"/>
    <p:sldId id="1052" r:id="rId44"/>
    <p:sldId id="1053" r:id="rId45"/>
    <p:sldId id="1054" r:id="rId46"/>
    <p:sldId id="1055" r:id="rId47"/>
    <p:sldId id="1056" r:id="rId48"/>
    <p:sldId id="1067" r:id="rId49"/>
    <p:sldId id="1060" r:id="rId50"/>
    <p:sldId id="1079" r:id="rId51"/>
    <p:sldId id="1081" r:id="rId52"/>
    <p:sldId id="1076" r:id="rId53"/>
    <p:sldId id="1077" r:id="rId54"/>
    <p:sldId id="1062" r:id="rId55"/>
    <p:sldId id="1063" r:id="rId56"/>
    <p:sldId id="1078" r:id="rId57"/>
    <p:sldId id="1065" r:id="rId58"/>
    <p:sldId id="1066" r:id="rId59"/>
    <p:sldId id="993" r:id="rId60"/>
    <p:sldId id="994" r:id="rId61"/>
    <p:sldId id="995" r:id="rId62"/>
    <p:sldId id="996" r:id="rId63"/>
    <p:sldId id="997" r:id="rId64"/>
    <p:sldId id="998" r:id="rId65"/>
    <p:sldId id="999" r:id="rId66"/>
    <p:sldId id="1037" r:id="rId67"/>
    <p:sldId id="1083" r:id="rId68"/>
    <p:sldId id="1025" r:id="rId69"/>
    <p:sldId id="1028" r:id="rId70"/>
    <p:sldId id="1027" r:id="rId71"/>
    <p:sldId id="1029" r:id="rId72"/>
    <p:sldId id="1035" r:id="rId73"/>
    <p:sldId id="1034" r:id="rId74"/>
    <p:sldId id="1033" r:id="rId75"/>
    <p:sldId id="1032" r:id="rId76"/>
    <p:sldId id="1031" r:id="rId77"/>
    <p:sldId id="1026" r:id="rId78"/>
    <p:sldId id="1030" r:id="rId79"/>
    <p:sldId id="1000" r:id="rId80"/>
    <p:sldId id="1085" r:id="rId81"/>
    <p:sldId id="1057" r:id="rId82"/>
    <p:sldId id="1001" r:id="rId83"/>
    <p:sldId id="1002" r:id="rId84"/>
    <p:sldId id="1006" r:id="rId85"/>
    <p:sldId id="1038" r:id="rId86"/>
    <p:sldId id="1040" r:id="rId87"/>
    <p:sldId id="1041" r:id="rId88"/>
    <p:sldId id="1007" r:id="rId89"/>
    <p:sldId id="1059" r:id="rId90"/>
    <p:sldId id="1072" r:id="rId91"/>
    <p:sldId id="1074" r:id="rId92"/>
    <p:sldId id="1039" r:id="rId93"/>
    <p:sldId id="1045" r:id="rId94"/>
    <p:sldId id="1010" r:id="rId95"/>
    <p:sldId id="1011" r:id="rId96"/>
    <p:sldId id="785" r:id="rId97"/>
    <p:sldId id="946" r:id="rId98"/>
    <p:sldId id="834" r:id="rId99"/>
    <p:sldId id="945" r:id="rId100"/>
    <p:sldId id="836" r:id="rId101"/>
    <p:sldId id="838" r:id="rId102"/>
    <p:sldId id="1080" r:id="rId103"/>
    <p:sldId id="839" r:id="rId104"/>
    <p:sldId id="942" r:id="rId105"/>
    <p:sldId id="840" r:id="rId106"/>
    <p:sldId id="1082" r:id="rId107"/>
    <p:sldId id="823" r:id="rId108"/>
    <p:sldId id="824" r:id="rId109"/>
    <p:sldId id="828" r:id="rId110"/>
    <p:sldId id="829" r:id="rId111"/>
    <p:sldId id="948" r:id="rId112"/>
    <p:sldId id="1012" r:id="rId113"/>
    <p:sldId id="1014" r:id="rId114"/>
    <p:sldId id="1015" r:id="rId115"/>
    <p:sldId id="1016" r:id="rId116"/>
    <p:sldId id="1017" r:id="rId117"/>
    <p:sldId id="1018" r:id="rId118"/>
    <p:sldId id="1019" r:id="rId119"/>
    <p:sldId id="1020" r:id="rId120"/>
    <p:sldId id="1021" r:id="rId121"/>
    <p:sldId id="1022" r:id="rId122"/>
    <p:sldId id="844" r:id="rId123"/>
    <p:sldId id="1086" r:id="rId124"/>
    <p:sldId id="849" r:id="rId125"/>
    <p:sldId id="1068" r:id="rId126"/>
    <p:sldId id="1084" r:id="rId127"/>
    <p:sldId id="871" r:id="rId128"/>
    <p:sldId id="873" r:id="rId129"/>
    <p:sldId id="944" r:id="rId130"/>
    <p:sldId id="860" r:id="rId131"/>
    <p:sldId id="864" r:id="rId132"/>
    <p:sldId id="863" r:id="rId133"/>
    <p:sldId id="865" r:id="rId134"/>
    <p:sldId id="867" r:id="rId135"/>
    <p:sldId id="874" r:id="rId136"/>
    <p:sldId id="982" r:id="rId137"/>
    <p:sldId id="983" r:id="rId13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84" userDrawn="1">
          <p15:clr>
            <a:srgbClr val="A4A3A4"/>
          </p15:clr>
        </p15:guide>
        <p15:guide id="2" pos="28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urhana Wehelie" initials="FW" lastIdx="1" clrIdx="0"/>
  <p:cmAuthor id="2" name="Mariana Rodrigues" initials="MR" lastIdx="2" clrIdx="1"/>
  <p:cmAuthor id="3" name="Kevin Pilz" initials="KP"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BA0C2F"/>
    <a:srgbClr val="C00000"/>
    <a:srgbClr val="F2F2F2"/>
    <a:srgbClr val="E6E6E6"/>
    <a:srgbClr val="002F6C"/>
    <a:srgbClr val="E7E7E5"/>
    <a:srgbClr val="635C5B"/>
    <a:srgbClr val="D9D7D3"/>
    <a:srgbClr val="CFCDC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54" autoAdjust="0"/>
    <p:restoredTop sz="92743" autoAdjust="0"/>
  </p:normalViewPr>
  <p:slideViewPr>
    <p:cSldViewPr snapToObjects="1">
      <p:cViewPr>
        <p:scale>
          <a:sx n="100" d="100"/>
          <a:sy n="100" d="100"/>
        </p:scale>
        <p:origin x="2124" y="156"/>
      </p:cViewPr>
      <p:guideLst>
        <p:guide orient="horz" pos="1584"/>
        <p:guide pos="288"/>
      </p:guideLst>
    </p:cSldViewPr>
  </p:slideViewPr>
  <p:notesTextViewPr>
    <p:cViewPr>
      <p:scale>
        <a:sx n="3" d="2"/>
        <a:sy n="3" d="2"/>
      </p:scale>
      <p:origin x="0" y="0"/>
    </p:cViewPr>
  </p:notesTextViewPr>
  <p:sorterViewPr>
    <p:cViewPr varScale="1">
      <p:scale>
        <a:sx n="1" d="1"/>
        <a:sy n="1" d="1"/>
      </p:scale>
      <p:origin x="0" y="-8405"/>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63" Type="http://schemas.openxmlformats.org/officeDocument/2006/relationships/slide" Target="slides/slide56.xml"/><Relationship Id="rId84" Type="http://schemas.openxmlformats.org/officeDocument/2006/relationships/slide" Target="slides/slide77.xml"/><Relationship Id="rId138" Type="http://schemas.openxmlformats.org/officeDocument/2006/relationships/slide" Target="slides/slide131.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53" Type="http://schemas.openxmlformats.org/officeDocument/2006/relationships/slide" Target="slides/slide46.xml"/><Relationship Id="rId74" Type="http://schemas.openxmlformats.org/officeDocument/2006/relationships/slide" Target="slides/slide67.xml"/><Relationship Id="rId128" Type="http://schemas.openxmlformats.org/officeDocument/2006/relationships/slide" Target="slides/slide121.xml"/><Relationship Id="rId5" Type="http://schemas.openxmlformats.org/officeDocument/2006/relationships/slideMaster" Target="slideMasters/slideMaster1.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slide" Target="slides/slide106.xml"/><Relationship Id="rId118" Type="http://schemas.openxmlformats.org/officeDocument/2006/relationships/slide" Target="slides/slide111.xml"/><Relationship Id="rId134" Type="http://schemas.openxmlformats.org/officeDocument/2006/relationships/slide" Target="slides/slide127.xml"/><Relationship Id="rId139" Type="http://schemas.openxmlformats.org/officeDocument/2006/relationships/notesMaster" Target="notesMasters/notesMaster1.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08" Type="http://schemas.openxmlformats.org/officeDocument/2006/relationships/slide" Target="slides/slide101.xml"/><Relationship Id="rId124" Type="http://schemas.openxmlformats.org/officeDocument/2006/relationships/slide" Target="slides/slide117.xml"/><Relationship Id="rId129" Type="http://schemas.openxmlformats.org/officeDocument/2006/relationships/slide" Target="slides/slide122.xml"/><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40" Type="http://schemas.openxmlformats.org/officeDocument/2006/relationships/handoutMaster" Target="handoutMasters/handoutMaster1.xml"/><Relationship Id="rId14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slide" Target="slides/slide107.xml"/><Relationship Id="rId119" Type="http://schemas.openxmlformats.org/officeDocument/2006/relationships/slide" Target="slides/slide112.xml"/><Relationship Id="rId44" Type="http://schemas.openxmlformats.org/officeDocument/2006/relationships/slide" Target="slides/slide37.xml"/><Relationship Id="rId60" Type="http://schemas.openxmlformats.org/officeDocument/2006/relationships/slide" Target="slides/slide53.xml"/><Relationship Id="rId65" Type="http://schemas.openxmlformats.org/officeDocument/2006/relationships/slide" Target="slides/slide58.xml"/><Relationship Id="rId81" Type="http://schemas.openxmlformats.org/officeDocument/2006/relationships/slide" Target="slides/slide74.xml"/><Relationship Id="rId86" Type="http://schemas.openxmlformats.org/officeDocument/2006/relationships/slide" Target="slides/slide79.xml"/><Relationship Id="rId130" Type="http://schemas.openxmlformats.org/officeDocument/2006/relationships/slide" Target="slides/slide123.xml"/><Relationship Id="rId135" Type="http://schemas.openxmlformats.org/officeDocument/2006/relationships/slide" Target="slides/slide128.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slide" Target="slides/slide118.xml"/><Relationship Id="rId141" Type="http://schemas.openxmlformats.org/officeDocument/2006/relationships/commentAuthors" Target="commentAuthors.xml"/><Relationship Id="rId7" Type="http://schemas.openxmlformats.org/officeDocument/2006/relationships/slideMaster" Target="slideMasters/slideMaster3.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131" Type="http://schemas.openxmlformats.org/officeDocument/2006/relationships/slide" Target="slides/slide124.xml"/><Relationship Id="rId136" Type="http://schemas.openxmlformats.org/officeDocument/2006/relationships/slide" Target="slides/slide129.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slide" Target="slides/slide119.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142" Type="http://schemas.openxmlformats.org/officeDocument/2006/relationships/presProps" Target="presProps.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slide" Target="slides/slide109.xml"/><Relationship Id="rId137" Type="http://schemas.openxmlformats.org/officeDocument/2006/relationships/slide" Target="slides/slide130.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32" Type="http://schemas.openxmlformats.org/officeDocument/2006/relationships/slide" Target="slides/slide125.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 Id="rId127" Type="http://schemas.openxmlformats.org/officeDocument/2006/relationships/slide" Target="slides/slide120.xml"/><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slide" Target="slides/slide115.xml"/><Relationship Id="rId143"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2.xml"/><Relationship Id="rId26" Type="http://schemas.openxmlformats.org/officeDocument/2006/relationships/slide" Target="slides/slide19.xml"/><Relationship Id="rId47" Type="http://schemas.openxmlformats.org/officeDocument/2006/relationships/slide" Target="slides/slide40.xml"/><Relationship Id="rId68" Type="http://schemas.openxmlformats.org/officeDocument/2006/relationships/slide" Target="slides/slide61.xml"/><Relationship Id="rId89" Type="http://schemas.openxmlformats.org/officeDocument/2006/relationships/slide" Target="slides/slide82.xml"/><Relationship Id="rId112" Type="http://schemas.openxmlformats.org/officeDocument/2006/relationships/slide" Target="slides/slide105.xml"/><Relationship Id="rId133" Type="http://schemas.openxmlformats.org/officeDocument/2006/relationships/slide" Target="slides/slide126.xml"/><Relationship Id="rId16" Type="http://schemas.openxmlformats.org/officeDocument/2006/relationships/slide" Target="slides/slide9.xml"/><Relationship Id="rId37" Type="http://schemas.openxmlformats.org/officeDocument/2006/relationships/slide" Target="slides/slide30.xml"/><Relationship Id="rId58" Type="http://schemas.openxmlformats.org/officeDocument/2006/relationships/slide" Target="slides/slide51.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slide" Target="slides/slide116.xml"/><Relationship Id="rId14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6F54A6-98E9-41E1-86BC-42A55B4E4C82}" type="doc">
      <dgm:prSet loTypeId="urn:microsoft.com/office/officeart/2005/8/layout/process3" loCatId="process" qsTypeId="urn:microsoft.com/office/officeart/2005/8/quickstyle/simple1" qsCatId="simple" csTypeId="urn:microsoft.com/office/officeart/2005/8/colors/accent2_2" csCatId="accent2" phldr="1"/>
      <dgm:spPr/>
      <dgm:t>
        <a:bodyPr/>
        <a:lstStyle/>
        <a:p>
          <a:endParaRPr lang="ru-Ru"/>
        </a:p>
      </dgm:t>
    </dgm:pt>
    <dgm:pt modelId="{49A7C828-8064-4C4D-8E24-CAE9E48997AB}">
      <dgm:prSet phldrT="[Text]" custT="1"/>
      <dgm:spPr/>
      <dgm:t>
        <a:bodyPr/>
        <a:lstStyle/>
        <a:p>
          <a:pPr algn="ctr" rtl="0"/>
          <a:r>
            <a:rPr lang="ru-Ru" sz="1400" b="1" i="0" u="none" baseline="0">
              <a:latin typeface="Calibri" panose="020F0502020204030204" pitchFamily="34" charset="0"/>
              <a:cs typeface="Calibri" panose="020F0502020204030204" pitchFamily="34" charset="0"/>
            </a:rPr>
            <a:t>День 1</a:t>
          </a:r>
        </a:p>
      </dgm:t>
    </dgm:pt>
    <dgm:pt modelId="{B05644BA-5C6E-4E38-90FF-91BF14D84B75}" type="parTrans" cxnId="{DCA36FAC-A24B-4674-BAE6-12802F1AFF5F}">
      <dgm:prSet/>
      <dgm:spPr/>
      <dgm:t>
        <a:bodyPr/>
        <a:lstStyle/>
        <a:p>
          <a:endParaRPr lang="ru-Ru" sz="3200"/>
        </a:p>
      </dgm:t>
    </dgm:pt>
    <dgm:pt modelId="{D53BCB75-5D9D-4148-9759-D1589B899230}" type="sibTrans" cxnId="{DCA36FAC-A24B-4674-BAE6-12802F1AFF5F}">
      <dgm:prSet custT="1"/>
      <dgm:spPr/>
      <dgm:t>
        <a:bodyPr/>
        <a:lstStyle/>
        <a:p>
          <a:endParaRPr lang="ru-Ru" sz="1100" dirty="0"/>
        </a:p>
      </dgm:t>
    </dgm:pt>
    <dgm:pt modelId="{1DD23039-7EEA-4963-8DA2-6E8875D09FE5}">
      <dgm:prSet phldrT="[Text]" custT="1"/>
      <dgm:spPr/>
      <dgm:t>
        <a:bodyPr/>
        <a:lstStyle/>
        <a:p>
          <a:pPr marL="119063" marR="0" lvl="0" indent="-119063" algn="l" defTabSz="914400" rtl="0" eaLnBrk="1" fontAlgn="auto" latinLnBrk="0" hangingPunct="1">
            <a:lnSpc>
              <a:spcPct val="100000"/>
            </a:lnSpc>
            <a:spcBef>
              <a:spcPts val="0"/>
            </a:spcBef>
            <a:spcAft>
              <a:spcPts val="0"/>
            </a:spcAft>
            <a:buClrTx/>
            <a:buSzTx/>
            <a:buFontTx/>
            <a:buNone/>
            <a:tabLst/>
            <a:defRPr/>
          </a:pPr>
          <a:r>
            <a:rPr lang="ru-Ru" sz="1200" b="0" i="0" u="none" baseline="0">
              <a:latin typeface="Calibri" panose="020F0502020204030204" pitchFamily="34" charset="0"/>
              <a:cs typeface="Calibri" panose="020F0502020204030204" pitchFamily="34" charset="0"/>
            </a:rPr>
            <a:t>Введение в NSCA 2.0</a:t>
          </a:r>
        </a:p>
      </dgm:t>
    </dgm:pt>
    <dgm:pt modelId="{85837390-BE42-4AAD-BDE9-FC3E20A60730}" type="parTrans" cxnId="{F1EEE05D-FD9F-4754-8CCC-643C75CC274D}">
      <dgm:prSet/>
      <dgm:spPr/>
      <dgm:t>
        <a:bodyPr/>
        <a:lstStyle/>
        <a:p>
          <a:endParaRPr lang="ru-Ru" sz="3200"/>
        </a:p>
      </dgm:t>
    </dgm:pt>
    <dgm:pt modelId="{93EE0851-7C21-408A-9B28-D0E3752B057B}" type="sibTrans" cxnId="{F1EEE05D-FD9F-4754-8CCC-643C75CC274D}">
      <dgm:prSet/>
      <dgm:spPr/>
      <dgm:t>
        <a:bodyPr/>
        <a:lstStyle/>
        <a:p>
          <a:endParaRPr lang="ru-Ru" sz="3200"/>
        </a:p>
      </dgm:t>
    </dgm:pt>
    <dgm:pt modelId="{751441EA-9913-4B02-B48F-5D569000AF4A}">
      <dgm:prSet phldrT="[Text]" custT="1"/>
      <dgm:spPr/>
      <dgm:t>
        <a:bodyPr/>
        <a:lstStyle/>
        <a:p>
          <a:pPr algn="ctr" rtl="0"/>
          <a:r>
            <a:rPr lang="ru-Ru" sz="1400" b="1" i="0" u="none" baseline="0">
              <a:latin typeface="Calibri" panose="020F0502020204030204" pitchFamily="34" charset="0"/>
              <a:cs typeface="Calibri" panose="020F0502020204030204" pitchFamily="34" charset="0"/>
            </a:rPr>
            <a:t>День 2</a:t>
          </a:r>
        </a:p>
      </dgm:t>
    </dgm:pt>
    <dgm:pt modelId="{D574463E-4C27-46B4-A731-11AD325ACE4F}" type="parTrans" cxnId="{FEA00850-1B73-457B-85E4-716352CEC53E}">
      <dgm:prSet/>
      <dgm:spPr/>
      <dgm:t>
        <a:bodyPr/>
        <a:lstStyle/>
        <a:p>
          <a:endParaRPr lang="ru-Ru" sz="3200"/>
        </a:p>
      </dgm:t>
    </dgm:pt>
    <dgm:pt modelId="{22BF7DB6-AE63-4C8E-A03E-CDAACA7A20F9}" type="sibTrans" cxnId="{FEA00850-1B73-457B-85E4-716352CEC53E}">
      <dgm:prSet custT="1"/>
      <dgm:spPr/>
      <dgm:t>
        <a:bodyPr/>
        <a:lstStyle/>
        <a:p>
          <a:endParaRPr lang="ru-Ru" sz="1100" dirty="0"/>
        </a:p>
      </dgm:t>
    </dgm:pt>
    <dgm:pt modelId="{5D2604CD-ECFB-42A8-A397-46C86503EA43}">
      <dgm:prSet phldrT="[Text]" custT="1"/>
      <dgm:spPr/>
      <dgm:t>
        <a:bodyPr/>
        <a:lstStyle/>
        <a:p>
          <a:pPr marL="119063" marR="0" lvl="0" indent="-119063" algn="l" defTabSz="914400" rtl="0" eaLnBrk="1" fontAlgn="auto" latinLnBrk="0" hangingPunct="1">
            <a:lnSpc>
              <a:spcPct val="100000"/>
            </a:lnSpc>
            <a:spcBef>
              <a:spcPts val="0"/>
            </a:spcBef>
            <a:spcAft>
              <a:spcPts val="0"/>
            </a:spcAft>
            <a:buClrTx/>
            <a:buSzTx/>
            <a:buFontTx/>
            <a:buNone/>
            <a:tabLst/>
            <a:defRPr/>
          </a:pPr>
          <a:r>
            <a:rPr lang="ru-Ru" sz="1200" b="0" i="0" u="none" baseline="0">
              <a:latin typeface="Calibri" panose="020F0502020204030204" pitchFamily="34" charset="0"/>
              <a:cs typeface="Calibri" panose="020F0502020204030204" pitchFamily="34" charset="0"/>
            </a:rPr>
            <a:t>Введение в КПЭ</a:t>
          </a:r>
        </a:p>
      </dgm:t>
    </dgm:pt>
    <dgm:pt modelId="{B1F4FCA4-5140-48CD-9D29-6FFFA9E727B4}" type="parTrans" cxnId="{54B3A5BA-A029-4307-9778-2B9A802B2CF0}">
      <dgm:prSet/>
      <dgm:spPr/>
      <dgm:t>
        <a:bodyPr/>
        <a:lstStyle/>
        <a:p>
          <a:endParaRPr lang="ru-Ru" sz="3200"/>
        </a:p>
      </dgm:t>
    </dgm:pt>
    <dgm:pt modelId="{8BF0FCFB-354B-48B1-A87E-9CE922C900D9}" type="sibTrans" cxnId="{54B3A5BA-A029-4307-9778-2B9A802B2CF0}">
      <dgm:prSet/>
      <dgm:spPr/>
      <dgm:t>
        <a:bodyPr/>
        <a:lstStyle/>
        <a:p>
          <a:endParaRPr lang="ru-Ru" sz="3200"/>
        </a:p>
      </dgm:t>
    </dgm:pt>
    <dgm:pt modelId="{E5B23C91-B8BA-47C2-96F4-B36424E6A643}">
      <dgm:prSet phldrT="[Text]" custT="1"/>
      <dgm:spPr/>
      <dgm:t>
        <a:bodyPr/>
        <a:lstStyle/>
        <a:p>
          <a:pPr algn="ctr" rtl="0"/>
          <a:r>
            <a:rPr lang="ru-Ru" sz="1400" b="1" i="0" u="none" baseline="0">
              <a:latin typeface="Calibri" panose="020F0502020204030204" pitchFamily="34" charset="0"/>
              <a:cs typeface="Calibri" panose="020F0502020204030204" pitchFamily="34" charset="0"/>
            </a:rPr>
            <a:t>День 3</a:t>
          </a:r>
        </a:p>
      </dgm:t>
    </dgm:pt>
    <dgm:pt modelId="{35ADCBFA-C4E9-42A4-AD1B-95844133AF09}" type="parTrans" cxnId="{2923FFE4-A094-485B-BAE6-1B4C89A5FDC1}">
      <dgm:prSet/>
      <dgm:spPr/>
      <dgm:t>
        <a:bodyPr/>
        <a:lstStyle/>
        <a:p>
          <a:endParaRPr lang="ru-Ru" sz="3200"/>
        </a:p>
      </dgm:t>
    </dgm:pt>
    <dgm:pt modelId="{FE45FB87-D64B-4F84-A25E-46BA3826F87D}" type="sibTrans" cxnId="{2923FFE4-A094-485B-BAE6-1B4C89A5FDC1}">
      <dgm:prSet custT="1"/>
      <dgm:spPr/>
      <dgm:t>
        <a:bodyPr/>
        <a:lstStyle/>
        <a:p>
          <a:endParaRPr lang="ru-Ru" sz="1100" dirty="0"/>
        </a:p>
      </dgm:t>
    </dgm:pt>
    <dgm:pt modelId="{27686526-F109-477F-BFFD-69A5619CF696}">
      <dgm:prSet phldrT="[Text]" custT="1"/>
      <dgm:spPr/>
      <dgm:t>
        <a:bodyPr/>
        <a:lstStyle/>
        <a:p>
          <a:pPr algn="ctr" rtl="0"/>
          <a:r>
            <a:rPr lang="ru-Ru" sz="1400" b="1" i="0" u="none" baseline="0">
              <a:latin typeface="Calibri" panose="020F0502020204030204" pitchFamily="34" charset="0"/>
              <a:cs typeface="Calibri" panose="020F0502020204030204" pitchFamily="34" charset="0"/>
            </a:rPr>
            <a:t>День 4</a:t>
          </a:r>
        </a:p>
      </dgm:t>
    </dgm:pt>
    <dgm:pt modelId="{70F5CD6D-30D6-4BAB-B243-9EACACCE1023}" type="parTrans" cxnId="{4643A9E8-2777-4B4B-8606-91BAD5DD6189}">
      <dgm:prSet/>
      <dgm:spPr/>
      <dgm:t>
        <a:bodyPr/>
        <a:lstStyle/>
        <a:p>
          <a:endParaRPr lang="ru-Ru" sz="3200"/>
        </a:p>
      </dgm:t>
    </dgm:pt>
    <dgm:pt modelId="{231B2601-F780-4027-975A-10E471C07506}" type="sibTrans" cxnId="{4643A9E8-2777-4B4B-8606-91BAD5DD6189}">
      <dgm:prSet custT="1"/>
      <dgm:spPr/>
      <dgm:t>
        <a:bodyPr/>
        <a:lstStyle/>
        <a:p>
          <a:endParaRPr lang="ru-Ru" sz="1100"/>
        </a:p>
      </dgm:t>
    </dgm:pt>
    <dgm:pt modelId="{4A23D8C6-D0A7-4641-88C6-CF2DC52D0890}">
      <dgm:prSet phldrT="[Text]" custT="1"/>
      <dgm:spPr/>
      <dgm:t>
        <a:bodyPr/>
        <a:lstStyle/>
        <a:p>
          <a:pPr marL="119063" marR="0" lvl="0" indent="-119063" algn="l" defTabSz="914400" rtl="0" eaLnBrk="1" fontAlgn="auto" latinLnBrk="0" hangingPunct="1">
            <a:lnSpc>
              <a:spcPct val="100000"/>
            </a:lnSpc>
            <a:spcBef>
              <a:spcPts val="0"/>
            </a:spcBef>
            <a:spcAft>
              <a:spcPts val="0"/>
            </a:spcAft>
            <a:buClrTx/>
            <a:buSzTx/>
            <a:buFontTx/>
            <a:buNone/>
            <a:tabLst/>
            <a:defRPr/>
          </a:pPr>
          <a:r>
            <a:rPr lang="ru-Ru" sz="1200" b="0" i="0" u="none" baseline="0">
              <a:latin typeface="Calibri" panose="020F0502020204030204" pitchFamily="34" charset="0"/>
              <a:cs typeface="Calibri" panose="020F0502020204030204" pitchFamily="34" charset="0"/>
            </a:rPr>
            <a:t>Введение в СММ</a:t>
          </a:r>
        </a:p>
      </dgm:t>
    </dgm:pt>
    <dgm:pt modelId="{CF17E009-F3A2-48DA-BA1B-2DC88F454ABF}" type="parTrans" cxnId="{E1B864D7-D5D5-4B2E-B408-F20467EB3362}">
      <dgm:prSet/>
      <dgm:spPr/>
      <dgm:t>
        <a:bodyPr/>
        <a:lstStyle/>
        <a:p>
          <a:endParaRPr lang="ru-Ru"/>
        </a:p>
      </dgm:t>
    </dgm:pt>
    <dgm:pt modelId="{AFC58DEF-7A17-4091-B260-D6B1991C734C}" type="sibTrans" cxnId="{E1B864D7-D5D5-4B2E-B408-F20467EB3362}">
      <dgm:prSet/>
      <dgm:spPr/>
      <dgm:t>
        <a:bodyPr/>
        <a:lstStyle/>
        <a:p>
          <a:endParaRPr lang="ru-Ru"/>
        </a:p>
      </dgm:t>
    </dgm:pt>
    <dgm:pt modelId="{B5929F7B-2758-42B5-B24D-CC20151601A4}">
      <dgm:prSet phldrT="[Text]" custT="1"/>
      <dgm:spPr/>
      <dgm:t>
        <a:bodyPr/>
        <a:lstStyle/>
        <a:p>
          <a:pPr algn="l" rtl="0"/>
          <a:r>
            <a:rPr lang="ru-Ru" sz="1200" b="0" i="0" u="none" baseline="0">
              <a:latin typeface="Calibri" panose="020F0502020204030204" pitchFamily="34" charset="0"/>
              <a:cs typeface="Calibri" panose="020F0502020204030204" pitchFamily="34" charset="0"/>
            </a:rPr>
            <a:t>Дополнительная обратная связь от пилотных оценок</a:t>
          </a:r>
        </a:p>
      </dgm:t>
    </dgm:pt>
    <dgm:pt modelId="{A2BB2AA4-6356-4E9F-A8FB-235424543FA7}" type="parTrans" cxnId="{7BA42218-5BCC-40C6-A586-73C3909E8E4A}">
      <dgm:prSet/>
      <dgm:spPr/>
      <dgm:t>
        <a:bodyPr/>
        <a:lstStyle/>
        <a:p>
          <a:endParaRPr lang="ru-Ru"/>
        </a:p>
      </dgm:t>
    </dgm:pt>
    <dgm:pt modelId="{5E9453C0-98F1-4BD8-AF52-A44A01FE319F}" type="sibTrans" cxnId="{7BA42218-5BCC-40C6-A586-73C3909E8E4A}">
      <dgm:prSet/>
      <dgm:spPr/>
      <dgm:t>
        <a:bodyPr/>
        <a:lstStyle/>
        <a:p>
          <a:endParaRPr lang="ru-Ru"/>
        </a:p>
      </dgm:t>
    </dgm:pt>
    <dgm:pt modelId="{B3CD074D-6CF4-4E7F-A71D-9040E3B61562}">
      <dgm:prSet phldrT="[Text]" custT="1"/>
      <dgm:spPr/>
      <dgm:t>
        <a:bodyPr/>
        <a:lstStyle/>
        <a:p>
          <a:pPr marL="119063" marR="0" lvl="0" indent="-119063" algn="l" defTabSz="914400" rtl="0" eaLnBrk="1" fontAlgn="auto" latinLnBrk="0" hangingPunct="1">
            <a:lnSpc>
              <a:spcPct val="100000"/>
            </a:lnSpc>
            <a:spcBef>
              <a:spcPts val="0"/>
            </a:spcBef>
            <a:spcAft>
              <a:spcPts val="0"/>
            </a:spcAft>
            <a:buClrTx/>
            <a:buSzTx/>
            <a:buFontTx/>
            <a:buNone/>
            <a:tabLst/>
            <a:defRPr/>
          </a:pPr>
          <a:endParaRPr lang="ru-Ru" sz="1200" dirty="0">
            <a:latin typeface="Calibri" panose="020F0502020204030204" pitchFamily="34" charset="0"/>
            <a:cs typeface="Calibri" panose="020F0502020204030204" pitchFamily="34" charset="0"/>
          </a:endParaRPr>
        </a:p>
      </dgm:t>
    </dgm:pt>
    <dgm:pt modelId="{9400A19A-3843-4730-9DAD-819F9DDABC44}" type="parTrans" cxnId="{70504753-0B83-4F74-BF20-DA25E76B4ECB}">
      <dgm:prSet/>
      <dgm:spPr/>
      <dgm:t>
        <a:bodyPr/>
        <a:lstStyle/>
        <a:p>
          <a:endParaRPr lang="ru-Ru"/>
        </a:p>
      </dgm:t>
    </dgm:pt>
    <dgm:pt modelId="{D500E585-95CC-42EE-9504-35035D90906C}" type="sibTrans" cxnId="{70504753-0B83-4F74-BF20-DA25E76B4ECB}">
      <dgm:prSet/>
      <dgm:spPr/>
      <dgm:t>
        <a:bodyPr/>
        <a:lstStyle/>
        <a:p>
          <a:endParaRPr lang="ru-Ru"/>
        </a:p>
      </dgm:t>
    </dgm:pt>
    <dgm:pt modelId="{0334A918-2610-4197-8153-46BBA2BDB786}">
      <dgm:prSet phldrT="[Text]" custT="1"/>
      <dgm:spPr/>
      <dgm:t>
        <a:bodyPr/>
        <a:lstStyle/>
        <a:p>
          <a:pPr marL="119063" marR="0" lvl="0" indent="-119063" algn="l" defTabSz="914400" rtl="0" eaLnBrk="1" fontAlgn="auto" latinLnBrk="0" hangingPunct="1">
            <a:lnSpc>
              <a:spcPct val="100000"/>
            </a:lnSpc>
            <a:spcBef>
              <a:spcPts val="0"/>
            </a:spcBef>
            <a:spcAft>
              <a:spcPts val="0"/>
            </a:spcAft>
            <a:buClrTx/>
            <a:buSzTx/>
            <a:buFontTx/>
            <a:buNone/>
            <a:tabLst/>
            <a:defRPr/>
          </a:pPr>
          <a:r>
            <a:rPr lang="ru-Ru" sz="1200" b="0" i="0" u="none" baseline="0">
              <a:latin typeface="Calibri" panose="020F0502020204030204" pitchFamily="34" charset="0"/>
              <a:cs typeface="Calibri" panose="020F0502020204030204" pitchFamily="34" charset="0"/>
            </a:rPr>
            <a:t>Ролевая игра о КПЭ</a:t>
          </a:r>
        </a:p>
      </dgm:t>
    </dgm:pt>
    <dgm:pt modelId="{1F8C4CBF-D0A9-49A6-8D73-5803BF70A71C}" type="parTrans" cxnId="{611A4C8A-41F9-4999-ADD8-0E320E795C67}">
      <dgm:prSet/>
      <dgm:spPr/>
      <dgm:t>
        <a:bodyPr/>
        <a:lstStyle/>
        <a:p>
          <a:endParaRPr lang="ru-Ru"/>
        </a:p>
      </dgm:t>
    </dgm:pt>
    <dgm:pt modelId="{11C911A8-25F4-4E46-BC03-C49DDACE107F}" type="sibTrans" cxnId="{611A4C8A-41F9-4999-ADD8-0E320E795C67}">
      <dgm:prSet/>
      <dgm:spPr/>
      <dgm:t>
        <a:bodyPr/>
        <a:lstStyle/>
        <a:p>
          <a:endParaRPr lang="ru-Ru"/>
        </a:p>
      </dgm:t>
    </dgm:pt>
    <dgm:pt modelId="{FD8DA3B8-DB89-4A6F-90A9-100593876EFA}">
      <dgm:prSet phldrT="[Text]" custT="1"/>
      <dgm:spPr/>
      <dgm:t>
        <a:bodyPr/>
        <a:lstStyle/>
        <a:p>
          <a:pPr marL="119063" marR="0" lvl="0" indent="-119063" algn="l" defTabSz="914400" rtl="0" eaLnBrk="1" fontAlgn="auto" latinLnBrk="0" hangingPunct="1">
            <a:lnSpc>
              <a:spcPct val="100000"/>
            </a:lnSpc>
            <a:spcBef>
              <a:spcPts val="0"/>
            </a:spcBef>
            <a:spcAft>
              <a:spcPts val="0"/>
            </a:spcAft>
            <a:buClrTx/>
            <a:buSzTx/>
            <a:buFontTx/>
            <a:buNone/>
            <a:tabLst/>
            <a:defRPr/>
          </a:pPr>
          <a:r>
            <a:rPr lang="ru-Ru" sz="1200" b="0" i="0" u="none" baseline="0">
              <a:latin typeface="Calibri" panose="020F0502020204030204" pitchFamily="34" charset="0"/>
              <a:cs typeface="Calibri" panose="020F0502020204030204" pitchFamily="34" charset="0"/>
            </a:rPr>
            <a:t>Сроки проведения NSCA</a:t>
          </a:r>
        </a:p>
      </dgm:t>
    </dgm:pt>
    <dgm:pt modelId="{EE40187D-DC7C-499B-9AEC-345F640BCE14}" type="parTrans" cxnId="{6C472970-811D-406A-B86D-2703FAADB65E}">
      <dgm:prSet/>
      <dgm:spPr/>
      <dgm:t>
        <a:bodyPr/>
        <a:lstStyle/>
        <a:p>
          <a:endParaRPr lang="ru-Ru"/>
        </a:p>
      </dgm:t>
    </dgm:pt>
    <dgm:pt modelId="{D15502DB-23F6-4841-9B6E-4239FAF980FB}" type="sibTrans" cxnId="{6C472970-811D-406A-B86D-2703FAADB65E}">
      <dgm:prSet/>
      <dgm:spPr/>
      <dgm:t>
        <a:bodyPr/>
        <a:lstStyle/>
        <a:p>
          <a:endParaRPr lang="ru-Ru"/>
        </a:p>
      </dgm:t>
    </dgm:pt>
    <dgm:pt modelId="{9BF2350E-22A6-4B93-947D-F8C6B695DFA5}">
      <dgm:prSet phldrT="[Text]" custT="1"/>
      <dgm:spPr/>
      <dgm:t>
        <a:bodyPr/>
        <a:lstStyle/>
        <a:p>
          <a:pPr algn="l" rtl="0"/>
          <a:r>
            <a:rPr lang="ru-Ru" sz="1200" b="1" i="0" u="none" baseline="0">
              <a:latin typeface="Calibri" panose="020F0502020204030204" pitchFamily="34" charset="0"/>
              <a:cs typeface="Calibri" panose="020F0502020204030204" pitchFamily="34" charset="0"/>
            </a:rPr>
            <a:t>Полевые испытания!!</a:t>
          </a:r>
          <a:r>
            <a:rPr lang="ru-Ru" sz="1200" b="0" i="0" u="none" baseline="0">
              <a:latin typeface="Calibri" panose="020F0502020204030204" pitchFamily="34" charset="0"/>
              <a:cs typeface="Calibri" panose="020F0502020204030204" pitchFamily="34" charset="0"/>
            </a:rPr>
            <a:t> </a:t>
          </a:r>
        </a:p>
      </dgm:t>
    </dgm:pt>
    <dgm:pt modelId="{3401A0B9-6462-4EFA-A2A8-E9DBC2C480A5}" type="sibTrans" cxnId="{B232CD86-E99E-4152-AE8C-C7725F905395}">
      <dgm:prSet/>
      <dgm:spPr/>
      <dgm:t>
        <a:bodyPr/>
        <a:lstStyle/>
        <a:p>
          <a:endParaRPr lang="ru-Ru" sz="3200"/>
        </a:p>
      </dgm:t>
    </dgm:pt>
    <dgm:pt modelId="{6C919299-A915-40BB-B83E-3B431A287319}" type="parTrans" cxnId="{B232CD86-E99E-4152-AE8C-C7725F905395}">
      <dgm:prSet/>
      <dgm:spPr/>
      <dgm:t>
        <a:bodyPr/>
        <a:lstStyle/>
        <a:p>
          <a:endParaRPr lang="ru-Ru" sz="3200"/>
        </a:p>
      </dgm:t>
    </dgm:pt>
    <dgm:pt modelId="{9EC60C09-E5DC-4BAD-9F71-FF95B98A601D}">
      <dgm:prSet phldrT="[Text]" custT="1"/>
      <dgm:spPr/>
      <dgm:t>
        <a:bodyPr/>
        <a:lstStyle/>
        <a:p>
          <a:pPr algn="l"/>
          <a:endParaRPr lang="ru-Ru" sz="1200" dirty="0">
            <a:latin typeface="Calibri" panose="020F0502020204030204" pitchFamily="34" charset="0"/>
            <a:cs typeface="Calibri" panose="020F0502020204030204" pitchFamily="34" charset="0"/>
          </a:endParaRPr>
        </a:p>
      </dgm:t>
    </dgm:pt>
    <dgm:pt modelId="{8FFB7EBF-578C-4B24-9C06-FC6DF6B79E43}" type="sibTrans" cxnId="{A42C0090-9492-4A6E-AF84-6312EFFFF00D}">
      <dgm:prSet/>
      <dgm:spPr/>
      <dgm:t>
        <a:bodyPr/>
        <a:lstStyle/>
        <a:p>
          <a:endParaRPr lang="ru-Ru"/>
        </a:p>
      </dgm:t>
    </dgm:pt>
    <dgm:pt modelId="{502724D0-4275-4B69-8733-D42E25FBAE3E}" type="parTrans" cxnId="{A42C0090-9492-4A6E-AF84-6312EFFFF00D}">
      <dgm:prSet/>
      <dgm:spPr/>
      <dgm:t>
        <a:bodyPr/>
        <a:lstStyle/>
        <a:p>
          <a:endParaRPr lang="ru-Ru"/>
        </a:p>
      </dgm:t>
    </dgm:pt>
    <dgm:pt modelId="{AA980911-74F4-4287-91B7-45119BE1922F}">
      <dgm:prSet phldrT="[Text]" custT="1"/>
      <dgm:spPr/>
      <dgm:t>
        <a:bodyPr/>
        <a:lstStyle/>
        <a:p>
          <a:pPr algn="l" rtl="0"/>
          <a:r>
            <a:rPr lang="ru-Ru" sz="1200" b="0" i="0" u="none" baseline="0">
              <a:latin typeface="Calibri" panose="020F0502020204030204" pitchFamily="34" charset="0"/>
              <a:cs typeface="Calibri" panose="020F0502020204030204" pitchFamily="34" charset="0"/>
            </a:rPr>
            <a:t>Важность качества данных </a:t>
          </a:r>
        </a:p>
      </dgm:t>
    </dgm:pt>
    <dgm:pt modelId="{64F6C3CA-F929-4ABF-99EB-CCD0D7922BB3}" type="parTrans" cxnId="{4AF1B740-D1DD-4DA7-9F4F-CDCE84993928}">
      <dgm:prSet/>
      <dgm:spPr/>
      <dgm:t>
        <a:bodyPr/>
        <a:lstStyle/>
        <a:p>
          <a:endParaRPr lang="ru-Ru"/>
        </a:p>
      </dgm:t>
    </dgm:pt>
    <dgm:pt modelId="{8A7174A2-90C1-468A-B2D8-A9D509BD1081}" type="sibTrans" cxnId="{4AF1B740-D1DD-4DA7-9F4F-CDCE84993928}">
      <dgm:prSet/>
      <dgm:spPr/>
      <dgm:t>
        <a:bodyPr/>
        <a:lstStyle/>
        <a:p>
          <a:endParaRPr lang="ru-Ru"/>
        </a:p>
      </dgm:t>
    </dgm:pt>
    <dgm:pt modelId="{18461501-7331-49A9-8327-9C4CFD9D874D}">
      <dgm:prSet phldrT="[Text]" custT="1"/>
      <dgm:spPr/>
      <dgm:t>
        <a:bodyPr/>
        <a:lstStyle/>
        <a:p>
          <a:pPr marL="119063" marR="0" lvl="0" indent="-119063" algn="l" defTabSz="914400" rtl="0" eaLnBrk="1" fontAlgn="auto" latinLnBrk="0" hangingPunct="1">
            <a:lnSpc>
              <a:spcPct val="100000"/>
            </a:lnSpc>
            <a:spcBef>
              <a:spcPts val="0"/>
            </a:spcBef>
            <a:spcAft>
              <a:spcPts val="0"/>
            </a:spcAft>
            <a:buClrTx/>
            <a:buSzTx/>
            <a:buFontTx/>
            <a:buNone/>
            <a:tabLst/>
            <a:defRPr/>
          </a:pPr>
          <a:r>
            <a:rPr lang="ru-Ru" sz="1200" b="0" i="0" u="none" baseline="0">
              <a:latin typeface="Calibri" panose="020F0502020204030204" pitchFamily="34" charset="0"/>
              <a:cs typeface="Calibri" panose="020F0502020204030204" pitchFamily="34" charset="0"/>
            </a:rPr>
            <a:t>Картирование цепи поставок</a:t>
          </a:r>
        </a:p>
      </dgm:t>
    </dgm:pt>
    <dgm:pt modelId="{2FD80D49-F8DC-40B6-916C-1275901A2A29}" type="parTrans" cxnId="{6EB8FAEC-7F9D-44BD-A4AF-AC03DA6AB7DA}">
      <dgm:prSet/>
      <dgm:spPr/>
      <dgm:t>
        <a:bodyPr/>
        <a:lstStyle/>
        <a:p>
          <a:endParaRPr lang="ru-Ru"/>
        </a:p>
      </dgm:t>
    </dgm:pt>
    <dgm:pt modelId="{30706D64-2E38-4D67-BE39-D26F23BDFFE8}" type="sibTrans" cxnId="{6EB8FAEC-7F9D-44BD-A4AF-AC03DA6AB7DA}">
      <dgm:prSet/>
      <dgm:spPr/>
      <dgm:t>
        <a:bodyPr/>
        <a:lstStyle/>
        <a:p>
          <a:endParaRPr lang="ru-Ru"/>
        </a:p>
      </dgm:t>
    </dgm:pt>
    <dgm:pt modelId="{3EDD16B4-0668-4CC6-867C-956E4D847C92}">
      <dgm:prSet phldrT="[Text]" custT="1"/>
      <dgm:spPr/>
      <dgm: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200" dirty="0">
            <a:latin typeface="Calibri" panose="020F0502020204030204" pitchFamily="34" charset="0"/>
            <a:cs typeface="Calibri" panose="020F0502020204030204" pitchFamily="34" charset="0"/>
          </a:endParaRPr>
        </a:p>
      </dgm:t>
    </dgm:pt>
    <dgm:pt modelId="{BCB598C2-7E4D-4132-B807-C862AE7CA021}" type="parTrans" cxnId="{858EA87C-5278-4D4B-A961-EDD5B4DF5B89}">
      <dgm:prSet/>
      <dgm:spPr/>
      <dgm:t>
        <a:bodyPr/>
        <a:lstStyle/>
        <a:p>
          <a:endParaRPr lang="ru-Ru"/>
        </a:p>
      </dgm:t>
    </dgm:pt>
    <dgm:pt modelId="{CBA54962-A5AA-4FB5-B2DE-B6DEF528394D}" type="sibTrans" cxnId="{858EA87C-5278-4D4B-A961-EDD5B4DF5B89}">
      <dgm:prSet/>
      <dgm:spPr/>
      <dgm:t>
        <a:bodyPr/>
        <a:lstStyle/>
        <a:p>
          <a:endParaRPr lang="ru-Ru"/>
        </a:p>
      </dgm:t>
    </dgm:pt>
    <dgm:pt modelId="{C28EB658-2696-4427-A261-49D65F5E5FDA}">
      <dgm:prSet custT="1"/>
      <dgm:spPr/>
      <dgm:t>
        <a:bodyPr/>
        <a:lstStyle/>
        <a:p>
          <a:pPr algn="l"/>
          <a:endParaRPr lang="ru-Ru" sz="1200" dirty="0">
            <a:latin typeface="Calibri" panose="020F0502020204030204" pitchFamily="34" charset="0"/>
            <a:cs typeface="Calibri" panose="020F0502020204030204" pitchFamily="34" charset="0"/>
          </a:endParaRPr>
        </a:p>
      </dgm:t>
    </dgm:pt>
    <dgm:pt modelId="{ADB4F3B2-0CF9-4A83-9E6D-C86D18FEB5DE}" type="parTrans" cxnId="{200409A2-574E-4042-BEF7-0332064CCC17}">
      <dgm:prSet/>
      <dgm:spPr/>
      <dgm:t>
        <a:bodyPr/>
        <a:lstStyle/>
        <a:p>
          <a:endParaRPr lang="ru-Ru"/>
        </a:p>
      </dgm:t>
    </dgm:pt>
    <dgm:pt modelId="{4BEE1370-C048-4CF6-BD97-3AD62D8370CF}" type="sibTrans" cxnId="{200409A2-574E-4042-BEF7-0332064CCC17}">
      <dgm:prSet/>
      <dgm:spPr/>
      <dgm:t>
        <a:bodyPr/>
        <a:lstStyle/>
        <a:p>
          <a:endParaRPr lang="ru-Ru"/>
        </a:p>
      </dgm:t>
    </dgm:pt>
    <dgm:pt modelId="{CB20C294-1D2F-452A-A9C0-587F3058F5A4}">
      <dgm:prSet custT="1"/>
      <dgm:spPr/>
      <dgm:t>
        <a:bodyPr/>
        <a:lstStyle/>
        <a:p>
          <a:pPr algn="l" rtl="0"/>
          <a:r>
            <a:rPr lang="ru-Ru" sz="1200" b="0" i="0" u="none" baseline="0">
              <a:latin typeface="Calibri" panose="020F0502020204030204" pitchFamily="34" charset="0"/>
              <a:cs typeface="Calibri" panose="020F0502020204030204" pitchFamily="34" charset="0"/>
            </a:rPr>
            <a:t>Подготовка к реализации в работе</a:t>
          </a:r>
        </a:p>
      </dgm:t>
    </dgm:pt>
    <dgm:pt modelId="{44978893-C393-4B42-A439-ADA3F5ADFEE2}" type="parTrans" cxnId="{3D0345F6-48EA-4176-95AB-FAD6211C5D82}">
      <dgm:prSet/>
      <dgm:spPr/>
      <dgm:t>
        <a:bodyPr/>
        <a:lstStyle/>
        <a:p>
          <a:endParaRPr lang="ru-Ru"/>
        </a:p>
      </dgm:t>
    </dgm:pt>
    <dgm:pt modelId="{82829664-FA39-4F5C-A68E-F34EA6C473A1}" type="sibTrans" cxnId="{3D0345F6-48EA-4176-95AB-FAD6211C5D82}">
      <dgm:prSet/>
      <dgm:spPr/>
      <dgm:t>
        <a:bodyPr/>
        <a:lstStyle/>
        <a:p>
          <a:endParaRPr lang="ru-Ru"/>
        </a:p>
      </dgm:t>
    </dgm:pt>
    <dgm:pt modelId="{2A2F7DCF-7D18-45B9-9BA9-8E9963640DEB}">
      <dgm:prSet custT="1"/>
      <dgm:spPr/>
      <dgm:t>
        <a:bodyPr/>
        <a:lstStyle/>
        <a:p>
          <a:pPr algn="l" rtl="0"/>
          <a:r>
            <a:rPr lang="ru-Ru" sz="1200" b="0" i="0" u="none" baseline="0">
              <a:latin typeface="Calibri" panose="020F0502020204030204" pitchFamily="34" charset="0"/>
              <a:cs typeface="Calibri" panose="020F0502020204030204" pitchFamily="34" charset="0"/>
            </a:rPr>
            <a:t>Закрытие </a:t>
          </a:r>
        </a:p>
      </dgm:t>
    </dgm:pt>
    <dgm:pt modelId="{96EED351-62CE-4AF0-A750-99F6C9EFAC80}" type="parTrans" cxnId="{C08D3F71-4AE5-453B-A533-511060FBF65C}">
      <dgm:prSet/>
      <dgm:spPr/>
      <dgm:t>
        <a:bodyPr/>
        <a:lstStyle/>
        <a:p>
          <a:endParaRPr lang="ru-Ru"/>
        </a:p>
      </dgm:t>
    </dgm:pt>
    <dgm:pt modelId="{4052571A-3FE7-4F01-9502-8F19F753A4A3}" type="sibTrans" cxnId="{C08D3F71-4AE5-453B-A533-511060FBF65C}">
      <dgm:prSet/>
      <dgm:spPr/>
      <dgm:t>
        <a:bodyPr/>
        <a:lstStyle/>
        <a:p>
          <a:endParaRPr lang="ru-Ru"/>
        </a:p>
      </dgm:t>
    </dgm:pt>
    <dgm:pt modelId="{DCCCF666-AD57-4063-B049-195DF3F22AD8}">
      <dgm:prSet phldrT="[Text]" custT="1"/>
      <dgm:spPr/>
      <dgm:t>
        <a:bodyPr/>
        <a:lstStyle/>
        <a:p>
          <a:pPr marL="119063" marR="0" lvl="0" indent="-119063" algn="l" defTabSz="914400" rtl="0" eaLnBrk="1" fontAlgn="auto" latinLnBrk="0" hangingPunct="1">
            <a:lnSpc>
              <a:spcPct val="100000"/>
            </a:lnSpc>
            <a:spcBef>
              <a:spcPts val="0"/>
            </a:spcBef>
            <a:spcAft>
              <a:spcPts val="0"/>
            </a:spcAft>
            <a:buClrTx/>
            <a:buSzTx/>
            <a:buFontTx/>
            <a:buNone/>
            <a:tabLst/>
            <a:defRPr/>
          </a:pPr>
          <a:endParaRPr lang="ru-Ru" sz="1200" dirty="0">
            <a:latin typeface="Calibri" panose="020F0502020204030204" pitchFamily="34" charset="0"/>
            <a:cs typeface="Calibri" panose="020F0502020204030204" pitchFamily="34" charset="0"/>
          </a:endParaRPr>
        </a:p>
      </dgm:t>
    </dgm:pt>
    <dgm:pt modelId="{11F9C5ED-2EE0-4C43-8BFF-7C5EC061DAB4}" type="parTrans" cxnId="{3C781C98-87A6-4E18-B835-89FDC6D6C3E2}">
      <dgm:prSet/>
      <dgm:spPr/>
      <dgm:t>
        <a:bodyPr/>
        <a:lstStyle/>
        <a:p>
          <a:endParaRPr lang="th-TH"/>
        </a:p>
      </dgm:t>
    </dgm:pt>
    <dgm:pt modelId="{7031D5EA-B9B5-4126-B29E-F7C2939DF1E2}" type="sibTrans" cxnId="{3C781C98-87A6-4E18-B835-89FDC6D6C3E2}">
      <dgm:prSet/>
      <dgm:spPr/>
      <dgm:t>
        <a:bodyPr/>
        <a:lstStyle/>
        <a:p>
          <a:endParaRPr lang="th-TH"/>
        </a:p>
      </dgm:t>
    </dgm:pt>
    <dgm:pt modelId="{E0857ADD-354B-4193-A5A7-DB5D87A466D9}">
      <dgm:prSet phldrT="[Text]" custT="1"/>
      <dgm:spPr/>
      <dgm:t>
        <a:bodyPr/>
        <a:lstStyle/>
        <a:p>
          <a:pPr marL="119063" marR="0" lvl="0" indent="-119063" algn="l" defTabSz="914400" rtl="0" eaLnBrk="1" fontAlgn="auto" latinLnBrk="0" hangingPunct="1">
            <a:lnSpc>
              <a:spcPct val="100000"/>
            </a:lnSpc>
            <a:spcBef>
              <a:spcPts val="0"/>
            </a:spcBef>
            <a:spcAft>
              <a:spcPts val="0"/>
            </a:spcAft>
            <a:buClrTx/>
            <a:buSzTx/>
            <a:buFontTx/>
            <a:buNone/>
            <a:tabLst/>
            <a:defRPr/>
          </a:pPr>
          <a:endParaRPr lang="ru-Ru" sz="1200" dirty="0">
            <a:latin typeface="Calibri" panose="020F0502020204030204" pitchFamily="34" charset="0"/>
            <a:cs typeface="Calibri" panose="020F0502020204030204" pitchFamily="34" charset="0"/>
          </a:endParaRPr>
        </a:p>
      </dgm:t>
    </dgm:pt>
    <dgm:pt modelId="{955E9E7F-EF0B-4709-BC89-34D2B3DF3747}" type="parTrans" cxnId="{F9624961-E0B3-4713-952E-7808E919362C}">
      <dgm:prSet/>
      <dgm:spPr/>
      <dgm:t>
        <a:bodyPr/>
        <a:lstStyle/>
        <a:p>
          <a:endParaRPr lang="th-TH"/>
        </a:p>
      </dgm:t>
    </dgm:pt>
    <dgm:pt modelId="{A1356432-A232-45D8-A5F0-68FF96DD6987}" type="sibTrans" cxnId="{F9624961-E0B3-4713-952E-7808E919362C}">
      <dgm:prSet/>
      <dgm:spPr/>
      <dgm:t>
        <a:bodyPr/>
        <a:lstStyle/>
        <a:p>
          <a:endParaRPr lang="th-TH"/>
        </a:p>
      </dgm:t>
    </dgm:pt>
    <dgm:pt modelId="{5A65375D-27F8-40CA-B504-6D0CF515BBB9}">
      <dgm:prSet phldrT="[Text]" custT="1"/>
      <dgm:spPr/>
      <dgm:t>
        <a:bodyPr/>
        <a:lstStyle/>
        <a:p>
          <a:pPr algn="l"/>
          <a:endParaRPr lang="ru-Ru" sz="1200" dirty="0">
            <a:latin typeface="Calibri" panose="020F0502020204030204" pitchFamily="34" charset="0"/>
            <a:cs typeface="Calibri" panose="020F0502020204030204" pitchFamily="34" charset="0"/>
          </a:endParaRPr>
        </a:p>
      </dgm:t>
    </dgm:pt>
    <dgm:pt modelId="{6603A4B1-8FC6-44AE-AEC6-75D81FD25A9C}" type="parTrans" cxnId="{3342F54E-172F-4FB2-B3C1-A7DBABCC1895}">
      <dgm:prSet/>
      <dgm:spPr/>
      <dgm:t>
        <a:bodyPr/>
        <a:lstStyle/>
        <a:p>
          <a:endParaRPr lang="th-TH"/>
        </a:p>
      </dgm:t>
    </dgm:pt>
    <dgm:pt modelId="{F6B5C761-3022-4ED4-B4D7-575F97B62840}" type="sibTrans" cxnId="{3342F54E-172F-4FB2-B3C1-A7DBABCC1895}">
      <dgm:prSet/>
      <dgm:spPr/>
      <dgm:t>
        <a:bodyPr/>
        <a:lstStyle/>
        <a:p>
          <a:endParaRPr lang="th-TH"/>
        </a:p>
      </dgm:t>
    </dgm:pt>
    <dgm:pt modelId="{E14F729E-23CD-4939-BA88-06411059E464}">
      <dgm:prSet phldrT="[Text]" custT="1"/>
      <dgm:spPr/>
      <dgm:t>
        <a:bodyPr/>
        <a:lstStyle/>
        <a:p>
          <a:pPr algn="l" rtl="0"/>
          <a:r>
            <a:rPr lang="ru-Ru" sz="1200" b="0" i="0" u="none" baseline="0">
              <a:latin typeface="Calibri" panose="020F0502020204030204" pitchFamily="34" charset="0"/>
              <a:cs typeface="Calibri" panose="020F0502020204030204" pitchFamily="34" charset="0"/>
            </a:rPr>
            <a:t>Обратная связь от пилотной оценки</a:t>
          </a:r>
        </a:p>
      </dgm:t>
    </dgm:pt>
    <dgm:pt modelId="{8F6376B9-9E66-4FF1-B15A-1DDE29B7C77C}" type="parTrans" cxnId="{4EB9CDE2-F749-474D-AC1E-6CC3656FAD26}">
      <dgm:prSet/>
      <dgm:spPr/>
      <dgm:t>
        <a:bodyPr/>
        <a:lstStyle/>
        <a:p>
          <a:endParaRPr lang="th-TH"/>
        </a:p>
      </dgm:t>
    </dgm:pt>
    <dgm:pt modelId="{27DEDCCB-09BC-4446-A545-FF34402E9825}" type="sibTrans" cxnId="{4EB9CDE2-F749-474D-AC1E-6CC3656FAD26}">
      <dgm:prSet/>
      <dgm:spPr/>
      <dgm:t>
        <a:bodyPr/>
        <a:lstStyle/>
        <a:p>
          <a:endParaRPr lang="th-TH"/>
        </a:p>
      </dgm:t>
    </dgm:pt>
    <dgm:pt modelId="{E407767E-60CA-429B-90C1-0C4079D9A0B2}">
      <dgm:prSet phldrT="[Text]" custT="1"/>
      <dgm:spPr/>
      <dgm:t>
        <a:bodyPr/>
        <a:lstStyle/>
        <a:p>
          <a:pPr marL="119063" marR="0" lvl="0" indent="-119063" algn="l" defTabSz="914400" rtl="0" eaLnBrk="1" fontAlgn="auto" latinLnBrk="0" hangingPunct="1">
            <a:lnSpc>
              <a:spcPct val="100000"/>
            </a:lnSpc>
            <a:spcBef>
              <a:spcPts val="0"/>
            </a:spcBef>
            <a:spcAft>
              <a:spcPts val="0"/>
            </a:spcAft>
            <a:buClrTx/>
            <a:buSzTx/>
            <a:buFontTx/>
            <a:buNone/>
            <a:tabLst/>
            <a:defRPr/>
          </a:pPr>
          <a:r>
            <a:rPr lang="ru-Ru" sz="1200" b="0" i="0" u="none" baseline="0">
              <a:latin typeface="Calibri" panose="020F0502020204030204" pitchFamily="34" charset="0"/>
              <a:cs typeface="Calibri" panose="020F0502020204030204" pitchFamily="34" charset="0"/>
            </a:rPr>
            <a:t>Товары-маркеры</a:t>
          </a:r>
        </a:p>
      </dgm:t>
    </dgm:pt>
    <dgm:pt modelId="{009F149B-285D-442D-BC04-C34847895731}" type="parTrans" cxnId="{5767AC84-9A65-4EA7-80E9-ECFFC6F1DC26}">
      <dgm:prSet/>
      <dgm:spPr/>
      <dgm:t>
        <a:bodyPr/>
        <a:lstStyle/>
        <a:p>
          <a:endParaRPr lang="th-TH"/>
        </a:p>
      </dgm:t>
    </dgm:pt>
    <dgm:pt modelId="{4AB38AEF-3BF8-4F0A-97DD-099755EEBC4B}" type="sibTrans" cxnId="{5767AC84-9A65-4EA7-80E9-ECFFC6F1DC26}">
      <dgm:prSet/>
      <dgm:spPr/>
      <dgm:t>
        <a:bodyPr/>
        <a:lstStyle/>
        <a:p>
          <a:endParaRPr lang="th-TH"/>
        </a:p>
      </dgm:t>
    </dgm:pt>
    <dgm:pt modelId="{DD468503-B7E6-4326-9056-C22975384F4B}">
      <dgm:prSet phldrT="[Text]" custT="1"/>
      <dgm:spPr/>
      <dgm:t>
        <a:bodyPr/>
        <a:lstStyle/>
        <a:p>
          <a:pPr marL="119063" marR="0" lvl="0" indent="-119063" algn="l" defTabSz="914400" rtl="0" eaLnBrk="1" fontAlgn="auto" latinLnBrk="0" hangingPunct="1">
            <a:lnSpc>
              <a:spcPct val="100000"/>
            </a:lnSpc>
            <a:spcBef>
              <a:spcPts val="0"/>
            </a:spcBef>
            <a:spcAft>
              <a:spcPts val="0"/>
            </a:spcAft>
            <a:buClrTx/>
            <a:buSzTx/>
            <a:buFontTx/>
            <a:buNone/>
            <a:tabLst/>
            <a:defRPr/>
          </a:pPr>
          <a:endParaRPr lang="ru-Ru" sz="1200" dirty="0">
            <a:latin typeface="Calibri" panose="020F0502020204030204" pitchFamily="34" charset="0"/>
            <a:cs typeface="Calibri" panose="020F0502020204030204" pitchFamily="34" charset="0"/>
          </a:endParaRPr>
        </a:p>
      </dgm:t>
    </dgm:pt>
    <dgm:pt modelId="{028BF33E-028B-4572-9EE0-CFAAB42D28BE}" type="parTrans" cxnId="{A4C8A5FC-99FB-45F4-B7BF-47E65AAEFCC3}">
      <dgm:prSet/>
      <dgm:spPr/>
      <dgm:t>
        <a:bodyPr/>
        <a:lstStyle/>
        <a:p>
          <a:endParaRPr lang="th-TH"/>
        </a:p>
      </dgm:t>
    </dgm:pt>
    <dgm:pt modelId="{79F1E3EF-201E-4274-9B21-4ECD3BCBC89E}" type="sibTrans" cxnId="{A4C8A5FC-99FB-45F4-B7BF-47E65AAEFCC3}">
      <dgm:prSet/>
      <dgm:spPr/>
      <dgm:t>
        <a:bodyPr/>
        <a:lstStyle/>
        <a:p>
          <a:endParaRPr lang="th-TH"/>
        </a:p>
      </dgm:t>
    </dgm:pt>
    <dgm:pt modelId="{5798FFBF-24A6-4259-A2B2-28EFB3D7B222}">
      <dgm:prSet phldrT="[Text]" custT="1"/>
      <dgm:spPr/>
      <dgm:t>
        <a:bodyPr/>
        <a:lstStyle/>
        <a:p>
          <a:pPr marL="119063" marR="0" lvl="0" indent="-119063" algn="l" defTabSz="914400" rtl="0" eaLnBrk="1" fontAlgn="auto" latinLnBrk="0" hangingPunct="1">
            <a:lnSpc>
              <a:spcPct val="100000"/>
            </a:lnSpc>
            <a:spcBef>
              <a:spcPts val="0"/>
            </a:spcBef>
            <a:spcAft>
              <a:spcPts val="0"/>
            </a:spcAft>
            <a:buClrTx/>
            <a:buSzTx/>
            <a:buFontTx/>
            <a:buNone/>
            <a:tabLst/>
            <a:defRPr/>
          </a:pPr>
          <a:r>
            <a:rPr lang="ru-Ru" sz="1200" b="0" i="0" u="none" baseline="0">
              <a:latin typeface="Calibri" panose="020F0502020204030204" pitchFamily="34" charset="0"/>
              <a:cs typeface="Calibri" panose="020F0502020204030204" pitchFamily="34" charset="0"/>
            </a:rPr>
            <a:t>Введение в работу на планшете</a:t>
          </a:r>
        </a:p>
      </dgm:t>
    </dgm:pt>
    <dgm:pt modelId="{BB686C76-8256-4752-92CA-4C14B7FC5FD1}" type="parTrans" cxnId="{2ACA54C0-1085-4AB9-8BF2-7C6D0FFD882C}">
      <dgm:prSet/>
      <dgm:spPr/>
      <dgm:t>
        <a:bodyPr/>
        <a:lstStyle/>
        <a:p>
          <a:endParaRPr lang="th-TH"/>
        </a:p>
      </dgm:t>
    </dgm:pt>
    <dgm:pt modelId="{896FC8BC-BFF1-4891-8330-FBFAD617DE38}" type="sibTrans" cxnId="{2ACA54C0-1085-4AB9-8BF2-7C6D0FFD882C}">
      <dgm:prSet/>
      <dgm:spPr/>
      <dgm:t>
        <a:bodyPr/>
        <a:lstStyle/>
        <a:p>
          <a:endParaRPr lang="th-TH"/>
        </a:p>
      </dgm:t>
    </dgm:pt>
    <dgm:pt modelId="{40D77ED1-6C10-4466-A609-E805B2BA5660}">
      <dgm:prSet phldrT="[Text]" custT="1"/>
      <dgm:spPr/>
      <dgm:t>
        <a:bodyPr/>
        <a:lstStyle/>
        <a:p>
          <a:pPr marL="119063" marR="0" lvl="0" indent="-119063" algn="l" defTabSz="914400" rtl="0" eaLnBrk="1" fontAlgn="auto" latinLnBrk="0" hangingPunct="1">
            <a:lnSpc>
              <a:spcPct val="100000"/>
            </a:lnSpc>
            <a:spcBef>
              <a:spcPts val="0"/>
            </a:spcBef>
            <a:spcAft>
              <a:spcPts val="0"/>
            </a:spcAft>
            <a:buClrTx/>
            <a:buSzTx/>
            <a:buFontTx/>
            <a:buNone/>
            <a:tabLst/>
            <a:defRPr/>
          </a:pPr>
          <a:endParaRPr lang="ru-Ru" sz="1200" dirty="0">
            <a:latin typeface="Calibri" panose="020F0502020204030204" pitchFamily="34" charset="0"/>
            <a:cs typeface="Calibri" panose="020F0502020204030204" pitchFamily="34" charset="0"/>
          </a:endParaRPr>
        </a:p>
      </dgm:t>
    </dgm:pt>
    <dgm:pt modelId="{5D355B35-FB7E-4CE2-B72D-F0D29A19EA71}" type="parTrans" cxnId="{72C8FCB6-19F7-4742-9B55-8A651F3BE658}">
      <dgm:prSet/>
      <dgm:spPr/>
      <dgm:t>
        <a:bodyPr/>
        <a:lstStyle/>
        <a:p>
          <a:endParaRPr lang="th-TH"/>
        </a:p>
      </dgm:t>
    </dgm:pt>
    <dgm:pt modelId="{99954649-B26B-4F28-B3EC-F661F99E5260}" type="sibTrans" cxnId="{72C8FCB6-19F7-4742-9B55-8A651F3BE658}">
      <dgm:prSet/>
      <dgm:spPr/>
      <dgm:t>
        <a:bodyPr/>
        <a:lstStyle/>
        <a:p>
          <a:endParaRPr lang="th-TH"/>
        </a:p>
      </dgm:t>
    </dgm:pt>
    <dgm:pt modelId="{C8BB2669-9F46-40EF-AA33-A5C32FF901C1}">
      <dgm:prSet phldrT="[Text]" custT="1"/>
      <dgm:spPr/>
      <dgm:t>
        <a:bodyPr/>
        <a:lstStyle/>
        <a:p>
          <a:pPr marL="119063" marR="0" lvl="0" indent="-119063" algn="l" defTabSz="914400" rtl="0" eaLnBrk="1" fontAlgn="auto" latinLnBrk="0" hangingPunct="1">
            <a:lnSpc>
              <a:spcPct val="100000"/>
            </a:lnSpc>
            <a:spcBef>
              <a:spcPts val="0"/>
            </a:spcBef>
            <a:spcAft>
              <a:spcPts val="0"/>
            </a:spcAft>
            <a:buClrTx/>
            <a:buSzTx/>
            <a:buFontTx/>
            <a:buNone/>
            <a:tabLst/>
            <a:defRPr/>
          </a:pPr>
          <a:r>
            <a:rPr lang="ru-Ru" sz="1200" b="0" i="0" u="none" baseline="0">
              <a:latin typeface="Calibri" panose="020F0502020204030204" pitchFamily="34" charset="0"/>
              <a:cs typeface="Calibri" panose="020F0502020204030204" pitchFamily="34" charset="0"/>
            </a:rPr>
            <a:t>Ролевая игра о СММ</a:t>
          </a:r>
        </a:p>
      </dgm:t>
    </dgm:pt>
    <dgm:pt modelId="{2334B5CA-7997-4DCE-8A42-F280AB1F6FC9}" type="parTrans" cxnId="{6934703E-2961-4616-9AB8-EEE120865A2E}">
      <dgm:prSet/>
      <dgm:spPr/>
      <dgm:t>
        <a:bodyPr/>
        <a:lstStyle/>
        <a:p>
          <a:endParaRPr lang="th-TH"/>
        </a:p>
      </dgm:t>
    </dgm:pt>
    <dgm:pt modelId="{CFB6B8EA-9704-4B66-A8DC-68D2F7C23A03}" type="sibTrans" cxnId="{6934703E-2961-4616-9AB8-EEE120865A2E}">
      <dgm:prSet/>
      <dgm:spPr/>
      <dgm:t>
        <a:bodyPr/>
        <a:lstStyle/>
        <a:p>
          <a:endParaRPr lang="th-TH"/>
        </a:p>
      </dgm:t>
    </dgm:pt>
    <dgm:pt modelId="{18012900-FEA5-43DC-8AA1-2036831CC55D}">
      <dgm:prSet phldrT="[Text]" custT="1"/>
      <dgm:spPr/>
      <dgm:t>
        <a:bodyPr/>
        <a:lstStyle/>
        <a:p>
          <a:pPr marL="119063" marR="0" lvl="0" indent="-119063" algn="l" defTabSz="914400" rtl="0" eaLnBrk="1" fontAlgn="auto" latinLnBrk="0" hangingPunct="1">
            <a:lnSpc>
              <a:spcPct val="100000"/>
            </a:lnSpc>
            <a:spcBef>
              <a:spcPts val="0"/>
            </a:spcBef>
            <a:spcAft>
              <a:spcPts val="0"/>
            </a:spcAft>
            <a:buClrTx/>
            <a:buSzTx/>
            <a:buFontTx/>
            <a:buNone/>
            <a:tabLst/>
            <a:defRPr/>
          </a:pPr>
          <a:endParaRPr lang="ru-Ru" sz="1200" dirty="0">
            <a:latin typeface="Calibri" panose="020F0502020204030204" pitchFamily="34" charset="0"/>
            <a:cs typeface="Calibri" panose="020F0502020204030204" pitchFamily="34" charset="0"/>
          </a:endParaRPr>
        </a:p>
      </dgm:t>
    </dgm:pt>
    <dgm:pt modelId="{77F6C174-1304-47E4-A7A3-077C229FF0F4}" type="parTrans" cxnId="{92A969F0-F8F5-46A1-B471-FCB7ADC0A511}">
      <dgm:prSet/>
      <dgm:spPr/>
      <dgm:t>
        <a:bodyPr/>
        <a:lstStyle/>
        <a:p>
          <a:endParaRPr lang="th-TH"/>
        </a:p>
      </dgm:t>
    </dgm:pt>
    <dgm:pt modelId="{EF076B9B-ED10-4E0D-87D4-A6EB19E24673}" type="sibTrans" cxnId="{92A969F0-F8F5-46A1-B471-FCB7ADC0A511}">
      <dgm:prSet/>
      <dgm:spPr/>
      <dgm:t>
        <a:bodyPr/>
        <a:lstStyle/>
        <a:p>
          <a:endParaRPr lang="th-TH"/>
        </a:p>
      </dgm:t>
    </dgm:pt>
    <dgm:pt modelId="{148D1439-6E16-4AF0-87EB-002DB677C40E}">
      <dgm:prSet custT="1"/>
      <dgm:spPr/>
      <dgm:t>
        <a:bodyPr/>
        <a:lstStyle/>
        <a:p>
          <a:pPr algn="l"/>
          <a:endParaRPr lang="ru-Ru" sz="1200" dirty="0">
            <a:latin typeface="Calibri" panose="020F0502020204030204" pitchFamily="34" charset="0"/>
            <a:cs typeface="Calibri" panose="020F0502020204030204" pitchFamily="34" charset="0"/>
          </a:endParaRPr>
        </a:p>
      </dgm:t>
    </dgm:pt>
    <dgm:pt modelId="{2DB0ED92-1A76-495C-B138-C0F8EDE12A19}" type="parTrans" cxnId="{EAB2F763-D525-4858-87FF-E09A52E497B1}">
      <dgm:prSet/>
      <dgm:spPr/>
      <dgm:t>
        <a:bodyPr/>
        <a:lstStyle/>
        <a:p>
          <a:endParaRPr lang="th-TH"/>
        </a:p>
      </dgm:t>
    </dgm:pt>
    <dgm:pt modelId="{EEA4C0BE-C2C8-4136-A521-9B68FFC37586}" type="sibTrans" cxnId="{EAB2F763-D525-4858-87FF-E09A52E497B1}">
      <dgm:prSet/>
      <dgm:spPr/>
      <dgm:t>
        <a:bodyPr/>
        <a:lstStyle/>
        <a:p>
          <a:endParaRPr lang="th-TH"/>
        </a:p>
      </dgm:t>
    </dgm:pt>
    <dgm:pt modelId="{11B9BBDC-CC8C-4954-9113-9FBD6F764A2B}">
      <dgm:prSet custT="1"/>
      <dgm:spPr/>
      <dgm:t>
        <a:bodyPr/>
        <a:lstStyle/>
        <a:p>
          <a:pPr algn="l" rtl="0"/>
          <a:r>
            <a:rPr lang="ru-Ru" sz="1200" b="0" i="0" u="none" baseline="0">
              <a:latin typeface="Calibri" panose="020F0502020204030204" pitchFamily="34" charset="0"/>
              <a:cs typeface="Calibri" panose="020F0502020204030204" pitchFamily="34" charset="0"/>
            </a:rPr>
            <a:t>Последние вопросы</a:t>
          </a:r>
        </a:p>
      </dgm:t>
    </dgm:pt>
    <dgm:pt modelId="{BE30431A-3991-4905-8BF9-64C285D3B2AA}" type="parTrans" cxnId="{59D5F490-9A33-4B62-9538-24DAB186E022}">
      <dgm:prSet/>
      <dgm:spPr/>
      <dgm:t>
        <a:bodyPr/>
        <a:lstStyle/>
        <a:p>
          <a:endParaRPr lang="th-TH"/>
        </a:p>
      </dgm:t>
    </dgm:pt>
    <dgm:pt modelId="{612A3EFD-5720-4321-8E4B-54696B678C10}" type="sibTrans" cxnId="{59D5F490-9A33-4B62-9538-24DAB186E022}">
      <dgm:prSet/>
      <dgm:spPr/>
      <dgm:t>
        <a:bodyPr/>
        <a:lstStyle/>
        <a:p>
          <a:endParaRPr lang="th-TH"/>
        </a:p>
      </dgm:t>
    </dgm:pt>
    <dgm:pt modelId="{1B30C44F-7C62-4BDE-BC72-3610D23EA367}">
      <dgm:prSet custT="1"/>
      <dgm:spPr/>
      <dgm:t>
        <a:bodyPr/>
        <a:lstStyle/>
        <a:p>
          <a:pPr algn="l"/>
          <a:endParaRPr lang="ru-Ru" sz="1200" dirty="0">
            <a:latin typeface="Calibri" panose="020F0502020204030204" pitchFamily="34" charset="0"/>
            <a:cs typeface="Calibri" panose="020F0502020204030204" pitchFamily="34" charset="0"/>
          </a:endParaRPr>
        </a:p>
      </dgm:t>
    </dgm:pt>
    <dgm:pt modelId="{04D48FE5-2A4E-47A1-96E9-6990D2BDA8A0}" type="parTrans" cxnId="{736DD3C8-C5E4-4F66-B2BD-700E5E19A5AB}">
      <dgm:prSet/>
      <dgm:spPr/>
      <dgm:t>
        <a:bodyPr/>
        <a:lstStyle/>
        <a:p>
          <a:endParaRPr lang="th-TH"/>
        </a:p>
      </dgm:t>
    </dgm:pt>
    <dgm:pt modelId="{16862003-5760-444B-8D3E-3DD929863E09}" type="sibTrans" cxnId="{736DD3C8-C5E4-4F66-B2BD-700E5E19A5AB}">
      <dgm:prSet/>
      <dgm:spPr/>
      <dgm:t>
        <a:bodyPr/>
        <a:lstStyle/>
        <a:p>
          <a:endParaRPr lang="th-TH"/>
        </a:p>
      </dgm:t>
    </dgm:pt>
    <dgm:pt modelId="{68BA48A7-1065-4C27-B8EA-114FE296F00C}">
      <dgm:prSet custT="1"/>
      <dgm:spPr/>
      <dgm:t>
        <a:bodyPr/>
        <a:lstStyle/>
        <a:p>
          <a:pPr algn="l" rtl="0"/>
          <a:r>
            <a:rPr lang="ru-Ru" sz="1200" b="0" i="0" u="none" baseline="0">
              <a:latin typeface="Calibri" panose="020F0502020204030204" pitchFamily="34" charset="0"/>
              <a:cs typeface="Calibri" panose="020F0502020204030204" pitchFamily="34" charset="0"/>
            </a:rPr>
            <a:t>Финальные задания и комплекты группам</a:t>
          </a:r>
        </a:p>
      </dgm:t>
    </dgm:pt>
    <dgm:pt modelId="{CADF4FF5-1DDA-4AD4-856B-7052FA37382F}" type="parTrans" cxnId="{5F7E20D9-90CB-4E17-9DDB-F64D25445F11}">
      <dgm:prSet/>
      <dgm:spPr/>
      <dgm:t>
        <a:bodyPr/>
        <a:lstStyle/>
        <a:p>
          <a:endParaRPr lang="th-TH"/>
        </a:p>
      </dgm:t>
    </dgm:pt>
    <dgm:pt modelId="{81DEAE65-D407-40BE-A0C3-D15E0FFD46AC}" type="sibTrans" cxnId="{5F7E20D9-90CB-4E17-9DDB-F64D25445F11}">
      <dgm:prSet/>
      <dgm:spPr/>
      <dgm:t>
        <a:bodyPr/>
        <a:lstStyle/>
        <a:p>
          <a:endParaRPr lang="th-TH"/>
        </a:p>
      </dgm:t>
    </dgm:pt>
    <dgm:pt modelId="{B4409F51-C31C-46EA-91C6-97E98B941C61}">
      <dgm:prSet custT="1"/>
      <dgm:spPr/>
      <dgm:t>
        <a:bodyPr/>
        <a:lstStyle/>
        <a:p>
          <a:pPr algn="l"/>
          <a:endParaRPr lang="ru-Ru" sz="1200" dirty="0">
            <a:latin typeface="Calibri" panose="020F0502020204030204" pitchFamily="34" charset="0"/>
            <a:cs typeface="Calibri" panose="020F0502020204030204" pitchFamily="34" charset="0"/>
          </a:endParaRPr>
        </a:p>
      </dgm:t>
    </dgm:pt>
    <dgm:pt modelId="{CE28F77E-141B-43D0-92A5-3EBAB354F683}" type="parTrans" cxnId="{A703DD9E-2ED5-4EAF-AAEB-7E948A87C01B}">
      <dgm:prSet/>
      <dgm:spPr/>
      <dgm:t>
        <a:bodyPr/>
        <a:lstStyle/>
        <a:p>
          <a:endParaRPr lang="th-TH"/>
        </a:p>
      </dgm:t>
    </dgm:pt>
    <dgm:pt modelId="{605A4DAE-EB90-4372-91E3-E68893AF0103}" type="sibTrans" cxnId="{A703DD9E-2ED5-4EAF-AAEB-7E948A87C01B}">
      <dgm:prSet/>
      <dgm:spPr/>
      <dgm:t>
        <a:bodyPr/>
        <a:lstStyle/>
        <a:p>
          <a:endParaRPr lang="th-TH"/>
        </a:p>
      </dgm:t>
    </dgm:pt>
    <dgm:pt modelId="{18FD7CE6-43E2-4236-8E2C-C6F2AF364619}">
      <dgm:prSet phldrT="[Text]" custT="1"/>
      <dgm:spPr/>
      <dgm:t>
        <a:bodyPr/>
        <a:lstStyle/>
        <a:p>
          <a:pPr marL="119063" marR="0" lvl="0" indent="-119063" algn="l" defTabSz="914400" rtl="0" eaLnBrk="1" fontAlgn="auto" latinLnBrk="0" hangingPunct="1">
            <a:lnSpc>
              <a:spcPct val="100000"/>
            </a:lnSpc>
            <a:spcBef>
              <a:spcPts val="0"/>
            </a:spcBef>
            <a:spcAft>
              <a:spcPts val="0"/>
            </a:spcAft>
            <a:buClrTx/>
            <a:buSzTx/>
            <a:buFontTx/>
            <a:buNone/>
            <a:tabLst/>
            <a:defRPr/>
          </a:pPr>
          <a:r>
            <a:rPr lang="ru-Ru" sz="1200" b="0" i="0" u="none" baseline="0">
              <a:latin typeface="Calibri" panose="020F0502020204030204" pitchFamily="34" charset="0"/>
              <a:cs typeface="Calibri" panose="020F0502020204030204" pitchFamily="34" charset="0"/>
            </a:rPr>
            <a:t>Выборка NSCA</a:t>
          </a:r>
        </a:p>
      </dgm:t>
    </dgm:pt>
    <dgm:pt modelId="{83B4A86A-624F-47B7-87D5-22D7346DD112}" type="parTrans" cxnId="{C1D5BB0E-50F2-4C08-804A-757AD41F9075}">
      <dgm:prSet/>
      <dgm:spPr/>
      <dgm:t>
        <a:bodyPr/>
        <a:lstStyle/>
        <a:p>
          <a:endParaRPr lang="th-TH"/>
        </a:p>
      </dgm:t>
    </dgm:pt>
    <dgm:pt modelId="{16455C41-F58D-4445-8CAA-9312505554D2}" type="sibTrans" cxnId="{C1D5BB0E-50F2-4C08-804A-757AD41F9075}">
      <dgm:prSet/>
      <dgm:spPr/>
      <dgm:t>
        <a:bodyPr/>
        <a:lstStyle/>
        <a:p>
          <a:endParaRPr lang="th-TH"/>
        </a:p>
      </dgm:t>
    </dgm:pt>
    <dgm:pt modelId="{C7E8FE9C-87FA-4C49-A152-9F0442B4240D}">
      <dgm:prSet phldrT="[Text]" custT="1"/>
      <dgm:spPr/>
      <dgm:t>
        <a:bodyPr/>
        <a:lstStyle/>
        <a:p>
          <a:pPr marL="119063" marR="0" lvl="0" indent="-119063" algn="l" defTabSz="914400" rtl="0" eaLnBrk="1" fontAlgn="auto" latinLnBrk="0" hangingPunct="1">
            <a:lnSpc>
              <a:spcPct val="100000"/>
            </a:lnSpc>
            <a:spcBef>
              <a:spcPts val="0"/>
            </a:spcBef>
            <a:spcAft>
              <a:spcPts val="0"/>
            </a:spcAft>
            <a:buClrTx/>
            <a:buSzTx/>
            <a:buFontTx/>
            <a:buNone/>
            <a:tabLst/>
            <a:defRPr/>
          </a:pPr>
          <a:endParaRPr lang="ru-Ru" sz="1200" dirty="0">
            <a:latin typeface="Calibri" panose="020F0502020204030204" pitchFamily="34" charset="0"/>
            <a:cs typeface="Calibri" panose="020F0502020204030204" pitchFamily="34" charset="0"/>
          </a:endParaRPr>
        </a:p>
      </dgm:t>
    </dgm:pt>
    <dgm:pt modelId="{9AE3DD40-8273-4D9E-94FB-E1168B955004}" type="parTrans" cxnId="{01FE4ADB-E3AF-48B4-A59A-A5B784D970E9}">
      <dgm:prSet/>
      <dgm:spPr/>
      <dgm:t>
        <a:bodyPr/>
        <a:lstStyle/>
        <a:p>
          <a:endParaRPr lang="th-TH"/>
        </a:p>
      </dgm:t>
    </dgm:pt>
    <dgm:pt modelId="{9F2937A7-3DFC-43E1-925A-77AA941C9FDB}" type="sibTrans" cxnId="{01FE4ADB-E3AF-48B4-A59A-A5B784D970E9}">
      <dgm:prSet/>
      <dgm:spPr/>
      <dgm:t>
        <a:bodyPr/>
        <a:lstStyle/>
        <a:p>
          <a:endParaRPr lang="th-TH"/>
        </a:p>
      </dgm:t>
    </dgm:pt>
    <dgm:pt modelId="{C623DA70-7BAA-479E-AAD0-1DF67505EAEB}">
      <dgm:prSet phldrT="[Text]" custT="1"/>
      <dgm:spPr/>
      <dgm: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ru-Ru" sz="1200" dirty="0">
            <a:latin typeface="Calibri" panose="020F0502020204030204" pitchFamily="34" charset="0"/>
            <a:cs typeface="Calibri" panose="020F0502020204030204" pitchFamily="34" charset="0"/>
          </a:endParaRPr>
        </a:p>
      </dgm:t>
    </dgm:pt>
    <dgm:pt modelId="{D4217AB1-C403-444D-9E14-473431DC8C0B}" type="parTrans" cxnId="{22C10C98-EA7C-4ECE-897D-BD5BCB7CBB39}">
      <dgm:prSet/>
      <dgm:spPr/>
      <dgm:t>
        <a:bodyPr/>
        <a:lstStyle/>
        <a:p>
          <a:endParaRPr lang="th-TH"/>
        </a:p>
      </dgm:t>
    </dgm:pt>
    <dgm:pt modelId="{069163B4-09B1-4DE1-AE93-6CD6F0E12B6B}" type="sibTrans" cxnId="{22C10C98-EA7C-4ECE-897D-BD5BCB7CBB39}">
      <dgm:prSet/>
      <dgm:spPr/>
      <dgm:t>
        <a:bodyPr/>
        <a:lstStyle/>
        <a:p>
          <a:endParaRPr lang="th-TH"/>
        </a:p>
      </dgm:t>
    </dgm:pt>
    <dgm:pt modelId="{D5C0B634-F491-45E7-919C-0E662B78F242}">
      <dgm:prSet phldrT="[Text]" custT="1"/>
      <dgm:spPr/>
      <dgm:t>
        <a:bodyPr/>
        <a:lstStyle/>
        <a:p>
          <a:pPr marL="119063" marR="0" lvl="0" indent="-119063" algn="l" defTabSz="914400" rtl="0" eaLnBrk="1" fontAlgn="auto" latinLnBrk="0" hangingPunct="1">
            <a:lnSpc>
              <a:spcPct val="100000"/>
            </a:lnSpc>
            <a:spcBef>
              <a:spcPts val="0"/>
            </a:spcBef>
            <a:spcAft>
              <a:spcPts val="0"/>
            </a:spcAft>
            <a:buClrTx/>
            <a:buSzTx/>
            <a:buFontTx/>
            <a:buNone/>
            <a:tabLst/>
            <a:defRPr/>
          </a:pPr>
          <a:endParaRPr lang="ru-Ru" sz="1200" dirty="0">
            <a:latin typeface="Calibri" panose="020F0502020204030204" pitchFamily="34" charset="0"/>
            <a:cs typeface="Calibri" panose="020F0502020204030204" pitchFamily="34" charset="0"/>
          </a:endParaRPr>
        </a:p>
      </dgm:t>
    </dgm:pt>
    <dgm:pt modelId="{DCF18F8C-6862-4511-B997-555AC5610B7F}" type="parTrans" cxnId="{8BCB05E2-6F9F-43FB-A988-474510C9A9B9}">
      <dgm:prSet/>
      <dgm:spPr/>
      <dgm:t>
        <a:bodyPr/>
        <a:lstStyle/>
        <a:p>
          <a:endParaRPr lang="th-TH"/>
        </a:p>
      </dgm:t>
    </dgm:pt>
    <dgm:pt modelId="{30A139A9-A8B7-4592-83B5-2C5DF0FB4294}" type="sibTrans" cxnId="{8BCB05E2-6F9F-43FB-A988-474510C9A9B9}">
      <dgm:prSet/>
      <dgm:spPr/>
      <dgm:t>
        <a:bodyPr/>
        <a:lstStyle/>
        <a:p>
          <a:endParaRPr lang="th-TH"/>
        </a:p>
      </dgm:t>
    </dgm:pt>
    <dgm:pt modelId="{07413C10-3EC2-45A7-8B00-922DCA1B31E7}">
      <dgm:prSet phldrT="[Text]" custT="1"/>
      <dgm:spPr/>
      <dgm:t>
        <a:bodyPr/>
        <a:lstStyle/>
        <a:p>
          <a:pPr marL="119063" marR="0" lvl="0" indent="-119063" algn="l" defTabSz="914400" rtl="0" eaLnBrk="1" fontAlgn="auto" latinLnBrk="0" hangingPunct="1">
            <a:lnSpc>
              <a:spcPct val="100000"/>
            </a:lnSpc>
            <a:spcBef>
              <a:spcPts val="0"/>
            </a:spcBef>
            <a:spcAft>
              <a:spcPts val="0"/>
            </a:spcAft>
            <a:buClrTx/>
            <a:buSzTx/>
            <a:buFontTx/>
            <a:buNone/>
            <a:tabLst/>
            <a:defRPr/>
          </a:pPr>
          <a:r>
            <a:rPr lang="ru-Ru" sz="1200" b="0" i="0" u="none" baseline="0">
              <a:latin typeface="Calibri" panose="020F0502020204030204" pitchFamily="34" charset="0"/>
              <a:cs typeface="Calibri" panose="020F0502020204030204" pitchFamily="34" charset="0"/>
            </a:rPr>
            <a:t>Сбор данных: перед тем, как начать — что брать с собой и какие методы применять</a:t>
          </a:r>
        </a:p>
      </dgm:t>
    </dgm:pt>
    <dgm:pt modelId="{86D7E824-9365-471A-94CD-536A8B093448}" type="parTrans" cxnId="{8495050A-A4CC-4D85-B69C-7549705CBC64}">
      <dgm:prSet/>
      <dgm:spPr/>
      <dgm:t>
        <a:bodyPr/>
        <a:lstStyle/>
        <a:p>
          <a:endParaRPr lang="th-TH"/>
        </a:p>
      </dgm:t>
    </dgm:pt>
    <dgm:pt modelId="{F8682B63-D37F-455B-9F5B-91D09380BC90}" type="sibTrans" cxnId="{8495050A-A4CC-4D85-B69C-7549705CBC64}">
      <dgm:prSet/>
      <dgm:spPr/>
      <dgm:t>
        <a:bodyPr/>
        <a:lstStyle/>
        <a:p>
          <a:endParaRPr lang="th-TH"/>
        </a:p>
      </dgm:t>
    </dgm:pt>
    <dgm:pt modelId="{943F06A7-E9AF-455E-8E3E-E81785E23BFC}">
      <dgm:prSet phldrT="[Text]" custT="1"/>
      <dgm:spPr/>
      <dgm:t>
        <a:bodyPr/>
        <a:lstStyle/>
        <a:p>
          <a:pPr marL="119063" marR="0" lvl="0" indent="-119063" algn="l" defTabSz="914400" rtl="0" eaLnBrk="1" fontAlgn="auto" latinLnBrk="0" hangingPunct="1">
            <a:lnSpc>
              <a:spcPct val="100000"/>
            </a:lnSpc>
            <a:spcBef>
              <a:spcPts val="0"/>
            </a:spcBef>
            <a:spcAft>
              <a:spcPts val="0"/>
            </a:spcAft>
            <a:buClrTx/>
            <a:buSzTx/>
            <a:buFontTx/>
            <a:buNone/>
            <a:tabLst/>
            <a:defRPr/>
          </a:pPr>
          <a:endParaRPr lang="ru-Ru" sz="1200" dirty="0">
            <a:latin typeface="Calibri" panose="020F0502020204030204" pitchFamily="34" charset="0"/>
            <a:cs typeface="Calibri" panose="020F0502020204030204" pitchFamily="34" charset="0"/>
          </a:endParaRPr>
        </a:p>
      </dgm:t>
    </dgm:pt>
    <dgm:pt modelId="{A1B30903-94C9-472B-B89C-603D600951BD}" type="parTrans" cxnId="{A91BAE22-5501-48A7-B183-F6009B5F22C1}">
      <dgm:prSet/>
      <dgm:spPr/>
      <dgm:t>
        <a:bodyPr/>
        <a:lstStyle/>
        <a:p>
          <a:endParaRPr lang="th-TH"/>
        </a:p>
      </dgm:t>
    </dgm:pt>
    <dgm:pt modelId="{738861F8-3D6E-4D4D-B1DF-F6D1509ECD75}" type="sibTrans" cxnId="{A91BAE22-5501-48A7-B183-F6009B5F22C1}">
      <dgm:prSet/>
      <dgm:spPr/>
      <dgm:t>
        <a:bodyPr/>
        <a:lstStyle/>
        <a:p>
          <a:endParaRPr lang="th-TH"/>
        </a:p>
      </dgm:t>
    </dgm:pt>
    <dgm:pt modelId="{5B5323FA-CF5D-4256-9A58-1A4B8063240D}">
      <dgm:prSet phldrT="[Text]" custT="1"/>
      <dgm:spPr/>
      <dgm:t>
        <a:bodyPr/>
        <a:lstStyle/>
        <a:p>
          <a:pPr marL="119063" marR="0" lvl="0" indent="-119063" algn="l" defTabSz="914400" rtl="0" eaLnBrk="1" fontAlgn="auto" latinLnBrk="0" hangingPunct="1">
            <a:lnSpc>
              <a:spcPct val="100000"/>
            </a:lnSpc>
            <a:spcBef>
              <a:spcPts val="0"/>
            </a:spcBef>
            <a:spcAft>
              <a:spcPts val="0"/>
            </a:spcAft>
            <a:buClrTx/>
            <a:buSzTx/>
            <a:buFontTx/>
            <a:buNone/>
            <a:tabLst/>
            <a:defRPr/>
          </a:pPr>
          <a:r>
            <a:rPr lang="ru-Ru" sz="1200" b="0" i="0" u="none" baseline="0">
              <a:latin typeface="Calibri" panose="020F0502020204030204" pitchFamily="34" charset="0"/>
              <a:cs typeface="Calibri" panose="020F0502020204030204" pitchFamily="34" charset="0"/>
            </a:rPr>
            <a:t>Создание беспроводной точки доступа</a:t>
          </a:r>
        </a:p>
      </dgm:t>
    </dgm:pt>
    <dgm:pt modelId="{73B7F86F-149D-49BD-AF96-A9FE9DE55D40}" type="parTrans" cxnId="{52B35BED-FD64-48F3-9445-6C1166E6EEA7}">
      <dgm:prSet/>
      <dgm:spPr/>
      <dgm:t>
        <a:bodyPr/>
        <a:lstStyle/>
        <a:p>
          <a:endParaRPr lang="th-TH"/>
        </a:p>
      </dgm:t>
    </dgm:pt>
    <dgm:pt modelId="{25F01C05-9907-4F13-8D18-0DCBA6C5FC88}" type="sibTrans" cxnId="{52B35BED-FD64-48F3-9445-6C1166E6EEA7}">
      <dgm:prSet/>
      <dgm:spPr/>
      <dgm:t>
        <a:bodyPr/>
        <a:lstStyle/>
        <a:p>
          <a:endParaRPr lang="th-TH"/>
        </a:p>
      </dgm:t>
    </dgm:pt>
    <dgm:pt modelId="{23537984-523C-4810-8AAA-26483A9C22E2}">
      <dgm:prSet phldrT="[Text]" custT="1"/>
      <dgm:spPr/>
      <dgm:t>
        <a:bodyPr/>
        <a:lstStyle/>
        <a:p>
          <a:pPr marL="119063" marR="0" lvl="0" indent="-119063" algn="l" defTabSz="914400" rtl="0" eaLnBrk="1" fontAlgn="auto" latinLnBrk="0" hangingPunct="1">
            <a:lnSpc>
              <a:spcPct val="100000"/>
            </a:lnSpc>
            <a:spcBef>
              <a:spcPts val="0"/>
            </a:spcBef>
            <a:spcAft>
              <a:spcPts val="0"/>
            </a:spcAft>
            <a:buClrTx/>
            <a:buSzTx/>
            <a:buFontTx/>
            <a:buNone/>
            <a:tabLst/>
            <a:defRPr/>
          </a:pPr>
          <a:endParaRPr lang="ru-Ru" sz="1200" dirty="0">
            <a:latin typeface="Calibri" panose="020F0502020204030204" pitchFamily="34" charset="0"/>
            <a:cs typeface="Calibri" panose="020F0502020204030204" pitchFamily="34" charset="0"/>
          </a:endParaRPr>
        </a:p>
      </dgm:t>
    </dgm:pt>
    <dgm:pt modelId="{B3B294E4-C827-4A9B-90A6-0101574AD292}" type="parTrans" cxnId="{6675DA91-F0B6-42A9-830B-76FE71531B06}">
      <dgm:prSet/>
      <dgm:spPr/>
      <dgm:t>
        <a:bodyPr/>
        <a:lstStyle/>
        <a:p>
          <a:endParaRPr lang="th-TH"/>
        </a:p>
      </dgm:t>
    </dgm:pt>
    <dgm:pt modelId="{B71255AE-B13C-4BAF-A36D-50D94640D02A}" type="sibTrans" cxnId="{6675DA91-F0B6-42A9-830B-76FE71531B06}">
      <dgm:prSet/>
      <dgm:spPr/>
      <dgm:t>
        <a:bodyPr/>
        <a:lstStyle/>
        <a:p>
          <a:endParaRPr lang="th-TH"/>
        </a:p>
      </dgm:t>
    </dgm:pt>
    <dgm:pt modelId="{CD5C964F-EEA8-4A34-9AF1-DBC8AACA1D4B}" type="pres">
      <dgm:prSet presAssocID="{5F6F54A6-98E9-41E1-86BC-42A55B4E4C82}" presName="linearFlow" presStyleCnt="0">
        <dgm:presLayoutVars>
          <dgm:dir/>
          <dgm:animLvl val="lvl"/>
          <dgm:resizeHandles val="exact"/>
        </dgm:presLayoutVars>
      </dgm:prSet>
      <dgm:spPr/>
    </dgm:pt>
    <dgm:pt modelId="{900F2BAF-67D7-43AE-82F4-398F89D55DC0}" type="pres">
      <dgm:prSet presAssocID="{49A7C828-8064-4C4D-8E24-CAE9E48997AB}" presName="composite" presStyleCnt="0"/>
      <dgm:spPr/>
    </dgm:pt>
    <dgm:pt modelId="{004C4C04-E850-4E90-9E32-556D4FC72B1F}" type="pres">
      <dgm:prSet presAssocID="{49A7C828-8064-4C4D-8E24-CAE9E48997AB}" presName="parTx" presStyleLbl="node1" presStyleIdx="0" presStyleCnt="4">
        <dgm:presLayoutVars>
          <dgm:chMax val="0"/>
          <dgm:chPref val="0"/>
          <dgm:bulletEnabled val="1"/>
        </dgm:presLayoutVars>
      </dgm:prSet>
      <dgm:spPr/>
    </dgm:pt>
    <dgm:pt modelId="{A2F69591-4A74-41DA-B11E-63A5178DBA22}" type="pres">
      <dgm:prSet presAssocID="{49A7C828-8064-4C4D-8E24-CAE9E48997AB}" presName="parSh" presStyleLbl="node1" presStyleIdx="0" presStyleCnt="4"/>
      <dgm:spPr/>
    </dgm:pt>
    <dgm:pt modelId="{A1DEC87C-5708-40D2-BE87-AD229526EAF9}" type="pres">
      <dgm:prSet presAssocID="{49A7C828-8064-4C4D-8E24-CAE9E48997AB}" presName="desTx" presStyleLbl="fgAcc1" presStyleIdx="0" presStyleCnt="4" custScaleX="142215" custScaleY="98694" custLinFactNeighborX="-773">
        <dgm:presLayoutVars>
          <dgm:bulletEnabled val="1"/>
        </dgm:presLayoutVars>
      </dgm:prSet>
      <dgm:spPr/>
    </dgm:pt>
    <dgm:pt modelId="{8AC21729-3B03-4E56-A117-B5609DCF8220}" type="pres">
      <dgm:prSet presAssocID="{D53BCB75-5D9D-4148-9759-D1589B899230}" presName="sibTrans" presStyleLbl="sibTrans2D1" presStyleIdx="0" presStyleCnt="3"/>
      <dgm:spPr/>
    </dgm:pt>
    <dgm:pt modelId="{75EF4A00-1129-4AF5-BA9B-CB53B90C57D5}" type="pres">
      <dgm:prSet presAssocID="{D53BCB75-5D9D-4148-9759-D1589B899230}" presName="connTx" presStyleLbl="sibTrans2D1" presStyleIdx="0" presStyleCnt="3"/>
      <dgm:spPr/>
    </dgm:pt>
    <dgm:pt modelId="{842A0363-3109-47E5-B23D-0371B7EC491C}" type="pres">
      <dgm:prSet presAssocID="{751441EA-9913-4B02-B48F-5D569000AF4A}" presName="composite" presStyleCnt="0"/>
      <dgm:spPr/>
    </dgm:pt>
    <dgm:pt modelId="{30870B47-9BA1-46AB-9F2C-C5F52A184F14}" type="pres">
      <dgm:prSet presAssocID="{751441EA-9913-4B02-B48F-5D569000AF4A}" presName="parTx" presStyleLbl="node1" presStyleIdx="0" presStyleCnt="4">
        <dgm:presLayoutVars>
          <dgm:chMax val="0"/>
          <dgm:chPref val="0"/>
          <dgm:bulletEnabled val="1"/>
        </dgm:presLayoutVars>
      </dgm:prSet>
      <dgm:spPr/>
    </dgm:pt>
    <dgm:pt modelId="{FECA37C1-9446-42FA-A070-1806DC1A8E01}" type="pres">
      <dgm:prSet presAssocID="{751441EA-9913-4B02-B48F-5D569000AF4A}" presName="parSh" presStyleLbl="node1" presStyleIdx="1" presStyleCnt="4"/>
      <dgm:spPr/>
    </dgm:pt>
    <dgm:pt modelId="{F8B94307-BE90-44AC-8666-32E47C7BB593}" type="pres">
      <dgm:prSet presAssocID="{751441EA-9913-4B02-B48F-5D569000AF4A}" presName="desTx" presStyleLbl="fgAcc1" presStyleIdx="1" presStyleCnt="4" custScaleX="142215" custScaleY="98915" custLinFactNeighborX="-7395">
        <dgm:presLayoutVars>
          <dgm:bulletEnabled val="1"/>
        </dgm:presLayoutVars>
      </dgm:prSet>
      <dgm:spPr/>
    </dgm:pt>
    <dgm:pt modelId="{C5DCE8E9-2B18-4B63-8C63-8C737F1E9459}" type="pres">
      <dgm:prSet presAssocID="{22BF7DB6-AE63-4C8E-A03E-CDAACA7A20F9}" presName="sibTrans" presStyleLbl="sibTrans2D1" presStyleIdx="1" presStyleCnt="3"/>
      <dgm:spPr/>
    </dgm:pt>
    <dgm:pt modelId="{8286C21E-1B13-4336-BAF4-99F99848C378}" type="pres">
      <dgm:prSet presAssocID="{22BF7DB6-AE63-4C8E-A03E-CDAACA7A20F9}" presName="connTx" presStyleLbl="sibTrans2D1" presStyleIdx="1" presStyleCnt="3"/>
      <dgm:spPr/>
    </dgm:pt>
    <dgm:pt modelId="{8FABB45D-4C87-4F3C-99E2-F6B91A773512}" type="pres">
      <dgm:prSet presAssocID="{E5B23C91-B8BA-47C2-96F4-B36424E6A643}" presName="composite" presStyleCnt="0"/>
      <dgm:spPr/>
    </dgm:pt>
    <dgm:pt modelId="{1D09AA83-6326-454B-A2E9-666BE95A5194}" type="pres">
      <dgm:prSet presAssocID="{E5B23C91-B8BA-47C2-96F4-B36424E6A643}" presName="parTx" presStyleLbl="node1" presStyleIdx="1" presStyleCnt="4">
        <dgm:presLayoutVars>
          <dgm:chMax val="0"/>
          <dgm:chPref val="0"/>
          <dgm:bulletEnabled val="1"/>
        </dgm:presLayoutVars>
      </dgm:prSet>
      <dgm:spPr/>
    </dgm:pt>
    <dgm:pt modelId="{72197538-DCEE-4659-81DA-F7D0CF7E250C}" type="pres">
      <dgm:prSet presAssocID="{E5B23C91-B8BA-47C2-96F4-B36424E6A643}" presName="parSh" presStyleLbl="node1" presStyleIdx="2" presStyleCnt="4"/>
      <dgm:spPr/>
    </dgm:pt>
    <dgm:pt modelId="{DCD5693B-AC4A-4613-9787-8C709B9B45EA}" type="pres">
      <dgm:prSet presAssocID="{E5B23C91-B8BA-47C2-96F4-B36424E6A643}" presName="desTx" presStyleLbl="fgAcc1" presStyleIdx="2" presStyleCnt="4" custScaleX="142215" custScaleY="99302" custLinFactNeighborX="-14513" custLinFactNeighborY="10">
        <dgm:presLayoutVars>
          <dgm:bulletEnabled val="1"/>
        </dgm:presLayoutVars>
      </dgm:prSet>
      <dgm:spPr/>
    </dgm:pt>
    <dgm:pt modelId="{9E703FFE-D686-499A-9300-7403DD266E38}" type="pres">
      <dgm:prSet presAssocID="{FE45FB87-D64B-4F84-A25E-46BA3826F87D}" presName="sibTrans" presStyleLbl="sibTrans2D1" presStyleIdx="2" presStyleCnt="3"/>
      <dgm:spPr/>
    </dgm:pt>
    <dgm:pt modelId="{23035D66-4034-4CC8-9E28-BC4C6A63285F}" type="pres">
      <dgm:prSet presAssocID="{FE45FB87-D64B-4F84-A25E-46BA3826F87D}" presName="connTx" presStyleLbl="sibTrans2D1" presStyleIdx="2" presStyleCnt="3"/>
      <dgm:spPr/>
    </dgm:pt>
    <dgm:pt modelId="{57DC59C6-0015-468B-86CF-A8A6B151A234}" type="pres">
      <dgm:prSet presAssocID="{27686526-F109-477F-BFFD-69A5619CF696}" presName="composite" presStyleCnt="0"/>
      <dgm:spPr/>
    </dgm:pt>
    <dgm:pt modelId="{C9A6F13B-F144-4E81-B027-BB663D26E028}" type="pres">
      <dgm:prSet presAssocID="{27686526-F109-477F-BFFD-69A5619CF696}" presName="parTx" presStyleLbl="node1" presStyleIdx="2" presStyleCnt="4">
        <dgm:presLayoutVars>
          <dgm:chMax val="0"/>
          <dgm:chPref val="0"/>
          <dgm:bulletEnabled val="1"/>
        </dgm:presLayoutVars>
      </dgm:prSet>
      <dgm:spPr/>
    </dgm:pt>
    <dgm:pt modelId="{46E0EE6C-4D8E-4DAC-9FD3-B01923887D07}" type="pres">
      <dgm:prSet presAssocID="{27686526-F109-477F-BFFD-69A5619CF696}" presName="parSh" presStyleLbl="node1" presStyleIdx="3" presStyleCnt="4" custLinFactNeighborY="-4774"/>
      <dgm:spPr/>
    </dgm:pt>
    <dgm:pt modelId="{80CED3C9-D468-4200-8983-2B9A1FC297FF}" type="pres">
      <dgm:prSet presAssocID="{27686526-F109-477F-BFFD-69A5619CF696}" presName="desTx" presStyleLbl="fgAcc1" presStyleIdx="3" presStyleCnt="4" custScaleX="137047" custScaleY="99220" custLinFactNeighborX="-19024" custLinFactNeighborY="-784">
        <dgm:presLayoutVars>
          <dgm:bulletEnabled val="1"/>
        </dgm:presLayoutVars>
      </dgm:prSet>
      <dgm:spPr/>
    </dgm:pt>
  </dgm:ptLst>
  <dgm:cxnLst>
    <dgm:cxn modelId="{8495050A-A4CC-4D85-B69C-7549705CBC64}" srcId="{751441EA-9913-4B02-B48F-5D569000AF4A}" destId="{07413C10-3EC2-45A7-8B00-922DCA1B31E7}" srcOrd="8" destOrd="0" parTransId="{86D7E824-9365-471A-94CD-536A8B093448}" sibTransId="{F8682B63-D37F-455B-9F5B-91D09380BC90}"/>
    <dgm:cxn modelId="{C1D5BB0E-50F2-4C08-804A-757AD41F9075}" srcId="{751441EA-9913-4B02-B48F-5D569000AF4A}" destId="{18FD7CE6-43E2-4236-8E2C-C6F2AF364619}" srcOrd="6" destOrd="0" parTransId="{83B4A86A-624F-47B7-87D5-22D7346DD112}" sibTransId="{16455C41-F58D-4445-8CAA-9312505554D2}"/>
    <dgm:cxn modelId="{7FA83916-F207-4FB0-B850-70FB29D0E8C7}" type="presOf" srcId="{5798FFBF-24A6-4259-A2B2-28EFB3D7B222}" destId="{A1DEC87C-5708-40D2-BE87-AD229526EAF9}" srcOrd="0" destOrd="6" presId="urn:microsoft.com/office/officeart/2005/8/layout/process3"/>
    <dgm:cxn modelId="{7BA42218-5BCC-40C6-A586-73C3909E8E4A}" srcId="{27686526-F109-477F-BFFD-69A5619CF696}" destId="{B5929F7B-2758-42B5-B24D-CC20151601A4}" srcOrd="0" destOrd="0" parTransId="{A2BB2AA4-6356-4E9F-A8FB-235424543FA7}" sibTransId="{5E9453C0-98F1-4BD8-AF52-A44A01FE319F}"/>
    <dgm:cxn modelId="{8DD3791B-4681-46EF-B1E8-9C669D399469}" type="presOf" srcId="{FE45FB87-D64B-4F84-A25E-46BA3826F87D}" destId="{9E703FFE-D686-499A-9300-7403DD266E38}" srcOrd="0" destOrd="0" presId="urn:microsoft.com/office/officeart/2005/8/layout/process3"/>
    <dgm:cxn modelId="{A6C50921-409F-46CD-9ABD-969E51D34C23}" type="presOf" srcId="{FD8DA3B8-DB89-4A6F-90A9-100593876EFA}" destId="{F8B94307-BE90-44AC-8666-32E47C7BB593}" srcOrd="0" destOrd="4" presId="urn:microsoft.com/office/officeart/2005/8/layout/process3"/>
    <dgm:cxn modelId="{A91BAE22-5501-48A7-B183-F6009B5F22C1}" srcId="{751441EA-9913-4B02-B48F-5D569000AF4A}" destId="{943F06A7-E9AF-455E-8E3E-E81785E23BFC}" srcOrd="7" destOrd="0" parTransId="{A1B30903-94C9-472B-B89C-603D600951BD}" sibTransId="{738861F8-3D6E-4D4D-B1DF-F6D1509ECD75}"/>
    <dgm:cxn modelId="{0F8ABF23-A502-4665-84AE-35FB7A6A0EC3}" type="presOf" srcId="{DD468503-B7E6-4326-9056-C22975384F4B}" destId="{A1DEC87C-5708-40D2-BE87-AD229526EAF9}" srcOrd="0" destOrd="1" presId="urn:microsoft.com/office/officeart/2005/8/layout/process3"/>
    <dgm:cxn modelId="{EC5A3D24-8BE7-487C-87EC-9E2125CB4924}" type="presOf" srcId="{07413C10-3EC2-45A7-8B00-922DCA1B31E7}" destId="{F8B94307-BE90-44AC-8666-32E47C7BB593}" srcOrd="0" destOrd="8" presId="urn:microsoft.com/office/officeart/2005/8/layout/process3"/>
    <dgm:cxn modelId="{EF005425-37E6-4D64-B81D-924FB1E8FEAF}" type="presOf" srcId="{23537984-523C-4810-8AAA-26483A9C22E2}" destId="{F8B94307-BE90-44AC-8666-32E47C7BB593}" srcOrd="0" destOrd="9" presId="urn:microsoft.com/office/officeart/2005/8/layout/process3"/>
    <dgm:cxn modelId="{919DC526-2B2D-4CD4-907E-4B5030DAACE0}" type="presOf" srcId="{751441EA-9913-4B02-B48F-5D569000AF4A}" destId="{FECA37C1-9446-42FA-A070-1806DC1A8E01}" srcOrd="1" destOrd="0" presId="urn:microsoft.com/office/officeart/2005/8/layout/process3"/>
    <dgm:cxn modelId="{C42CEA28-2574-4212-AB16-C9FD3879F9EF}" type="presOf" srcId="{68BA48A7-1065-4C27-B8EA-114FE296F00C}" destId="{80CED3C9-D468-4200-8983-2B9A1FC297FF}" srcOrd="0" destOrd="6" presId="urn:microsoft.com/office/officeart/2005/8/layout/process3"/>
    <dgm:cxn modelId="{FEC1492A-CD32-4185-AD54-E77F44F961CD}" type="presOf" srcId="{C7E8FE9C-87FA-4C49-A152-9F0442B4240D}" destId="{F8B94307-BE90-44AC-8666-32E47C7BB593}" srcOrd="0" destOrd="5" presId="urn:microsoft.com/office/officeart/2005/8/layout/process3"/>
    <dgm:cxn modelId="{2D3C2D2E-C4AD-4424-BF25-97E64B076A85}" type="presOf" srcId="{22BF7DB6-AE63-4C8E-A03E-CDAACA7A20F9}" destId="{8286C21E-1B13-4336-BAF4-99F99848C378}" srcOrd="1" destOrd="0" presId="urn:microsoft.com/office/officeart/2005/8/layout/process3"/>
    <dgm:cxn modelId="{12D45930-5C26-4938-9EAA-06DE2E4100A5}" type="presOf" srcId="{9EC60C09-E5DC-4BAD-9F71-FF95B98A601D}" destId="{DCD5693B-AC4A-4613-9787-8C709B9B45EA}" srcOrd="0" destOrd="1" presId="urn:microsoft.com/office/officeart/2005/8/layout/process3"/>
    <dgm:cxn modelId="{1A5ECE31-901B-44E1-A61C-9B13E3CD16C1}" type="presOf" srcId="{9BF2350E-22A6-4B93-947D-F8C6B695DFA5}" destId="{DCD5693B-AC4A-4613-9787-8C709B9B45EA}" srcOrd="0" destOrd="0" presId="urn:microsoft.com/office/officeart/2005/8/layout/process3"/>
    <dgm:cxn modelId="{50ACDE31-E1C3-4563-9B81-67BF7990D2D5}" type="presOf" srcId="{E5B23C91-B8BA-47C2-96F4-B36424E6A643}" destId="{1D09AA83-6326-454B-A2E9-666BE95A5194}" srcOrd="0" destOrd="0" presId="urn:microsoft.com/office/officeart/2005/8/layout/process3"/>
    <dgm:cxn modelId="{8CD59137-A06F-4B0D-9FD2-4776266A7701}" type="presOf" srcId="{3EDD16B4-0668-4CC6-867C-956E4D847C92}" destId="{A1DEC87C-5708-40D2-BE87-AD229526EAF9}" srcOrd="0" destOrd="3" presId="urn:microsoft.com/office/officeart/2005/8/layout/process3"/>
    <dgm:cxn modelId="{29DA8A3C-5234-4EDE-8780-EA95C9601B71}" type="presOf" srcId="{AA980911-74F4-4287-91B7-45119BE1922F}" destId="{DCD5693B-AC4A-4613-9787-8C709B9B45EA}" srcOrd="0" destOrd="4" presId="urn:microsoft.com/office/officeart/2005/8/layout/process3"/>
    <dgm:cxn modelId="{6934703E-2961-4616-9AB8-EEE120865A2E}" srcId="{49A7C828-8064-4C4D-8E24-CAE9E48997AB}" destId="{C8BB2669-9F46-40EF-AA33-A5C32FF901C1}" srcOrd="10" destOrd="0" parTransId="{2334B5CA-7997-4DCE-8A42-F280AB1F6FC9}" sibTransId="{CFB6B8EA-9704-4B66-A8DC-68D2F7C23A03}"/>
    <dgm:cxn modelId="{4AF1B740-D1DD-4DA7-9F4F-CDCE84993928}" srcId="{E5B23C91-B8BA-47C2-96F4-B36424E6A643}" destId="{AA980911-74F4-4287-91B7-45119BE1922F}" srcOrd="4" destOrd="0" parTransId="{64F6C3CA-F929-4ABF-99EB-CCD0D7922BB3}" sibTransId="{8A7174A2-90C1-468A-B2D8-A9D509BD1081}"/>
    <dgm:cxn modelId="{73F2105B-C0BC-4A2E-BF7D-6151184698CA}" type="presOf" srcId="{CB20C294-1D2F-452A-A9C0-587F3058F5A4}" destId="{80CED3C9-D468-4200-8983-2B9A1FC297FF}" srcOrd="0" destOrd="2" presId="urn:microsoft.com/office/officeart/2005/8/layout/process3"/>
    <dgm:cxn modelId="{F1EEE05D-FD9F-4754-8CCC-643C75CC274D}" srcId="{49A7C828-8064-4C4D-8E24-CAE9E48997AB}" destId="{1DD23039-7EEA-4963-8DA2-6E8875D09FE5}" srcOrd="0" destOrd="0" parTransId="{85837390-BE42-4AAD-BDE9-FC3E20A60730}" sibTransId="{93EE0851-7C21-408A-9B28-D0E3752B057B}"/>
    <dgm:cxn modelId="{C312C45F-C769-44DA-A334-4B714A3D290E}" type="presOf" srcId="{C623DA70-7BAA-479E-AAD0-1DF67505EAEB}" destId="{F8B94307-BE90-44AC-8666-32E47C7BB593}" srcOrd="0" destOrd="12" presId="urn:microsoft.com/office/officeart/2005/8/layout/process3"/>
    <dgm:cxn modelId="{AF6A9E60-A265-4C45-80F6-776E1379508E}" type="presOf" srcId="{FE45FB87-D64B-4F84-A25E-46BA3826F87D}" destId="{23035D66-4034-4CC8-9E28-BC4C6A63285F}" srcOrd="1" destOrd="0" presId="urn:microsoft.com/office/officeart/2005/8/layout/process3"/>
    <dgm:cxn modelId="{F9624961-E0B3-4713-952E-7808E919362C}" srcId="{751441EA-9913-4B02-B48F-5D569000AF4A}" destId="{E0857ADD-354B-4193-A5A7-DB5D87A466D9}" srcOrd="3" destOrd="0" parTransId="{955E9E7F-EF0B-4709-BC89-34D2B3DF3747}" sibTransId="{A1356432-A232-45D8-A5F0-68FF96DD6987}"/>
    <dgm:cxn modelId="{03011643-9357-4355-AE57-4F6AFC450978}" type="presOf" srcId="{D5C0B634-F491-45E7-919C-0E662B78F242}" destId="{F8B94307-BE90-44AC-8666-32E47C7BB593}" srcOrd="0" destOrd="11" presId="urn:microsoft.com/office/officeart/2005/8/layout/process3"/>
    <dgm:cxn modelId="{EAB2F763-D525-4858-87FF-E09A52E497B1}" srcId="{27686526-F109-477F-BFFD-69A5619CF696}" destId="{148D1439-6E16-4AF0-87EB-002DB677C40E}" srcOrd="7" destOrd="0" parTransId="{2DB0ED92-1A76-495C-B138-C0F8EDE12A19}" sibTransId="{EEA4C0BE-C2C8-4136-A521-9B68FFC37586}"/>
    <dgm:cxn modelId="{373B0A48-C390-4312-B523-8097C0331915}" type="presOf" srcId="{11B9BBDC-CC8C-4954-9113-9FBD6F764A2B}" destId="{80CED3C9-D468-4200-8983-2B9A1FC297FF}" srcOrd="0" destOrd="4" presId="urn:microsoft.com/office/officeart/2005/8/layout/process3"/>
    <dgm:cxn modelId="{3342F54E-172F-4FB2-B3C1-A7DBABCC1895}" srcId="{E5B23C91-B8BA-47C2-96F4-B36424E6A643}" destId="{5A65375D-27F8-40CA-B504-6D0CF515BBB9}" srcOrd="3" destOrd="0" parTransId="{6603A4B1-8FC6-44AE-AEC6-75D81FD25A9C}" sibTransId="{F6B5C761-3022-4ED4-B4D7-575F97B62840}"/>
    <dgm:cxn modelId="{FEA00850-1B73-457B-85E4-716352CEC53E}" srcId="{5F6F54A6-98E9-41E1-86BC-42A55B4E4C82}" destId="{751441EA-9913-4B02-B48F-5D569000AF4A}" srcOrd="1" destOrd="0" parTransId="{D574463E-4C27-46B4-A731-11AD325ACE4F}" sibTransId="{22BF7DB6-AE63-4C8E-A03E-CDAACA7A20F9}"/>
    <dgm:cxn modelId="{6C472970-811D-406A-B86D-2703FAADB65E}" srcId="{751441EA-9913-4B02-B48F-5D569000AF4A}" destId="{FD8DA3B8-DB89-4A6F-90A9-100593876EFA}" srcOrd="4" destOrd="0" parTransId="{EE40187D-DC7C-499B-9AEC-345F640BCE14}" sibTransId="{D15502DB-23F6-4841-9B6E-4239FAF980FB}"/>
    <dgm:cxn modelId="{C08D3F71-4AE5-453B-A533-511060FBF65C}" srcId="{27686526-F109-477F-BFFD-69A5619CF696}" destId="{2A2F7DCF-7D18-45B9-9BA9-8E9963640DEB}" srcOrd="8" destOrd="0" parTransId="{96EED351-62CE-4AF0-A750-99F6C9EFAC80}" sibTransId="{4052571A-3FE7-4F01-9502-8F19F753A4A3}"/>
    <dgm:cxn modelId="{70504753-0B83-4F74-BF20-DA25E76B4ECB}" srcId="{751441EA-9913-4B02-B48F-5D569000AF4A}" destId="{B3CD074D-6CF4-4E7F-A71D-9040E3B61562}" srcOrd="1" destOrd="0" parTransId="{9400A19A-3843-4730-9DAD-819F9DDABC44}" sibTransId="{D500E585-95CC-42EE-9504-35035D90906C}"/>
    <dgm:cxn modelId="{8904A954-4627-4056-A043-15C0827A04EA}" type="presOf" srcId="{B5929F7B-2758-42B5-B24D-CC20151601A4}" destId="{80CED3C9-D468-4200-8983-2B9A1FC297FF}" srcOrd="0" destOrd="0" presId="urn:microsoft.com/office/officeart/2005/8/layout/process3"/>
    <dgm:cxn modelId="{0A81BB57-A830-424B-99F6-749589DD130C}" type="presOf" srcId="{E14F729E-23CD-4939-BA88-06411059E464}" destId="{DCD5693B-AC4A-4613-9787-8C709B9B45EA}" srcOrd="0" destOrd="2" presId="urn:microsoft.com/office/officeart/2005/8/layout/process3"/>
    <dgm:cxn modelId="{53DC157B-B1FF-4154-869C-91C48080CFF4}" type="presOf" srcId="{0334A918-2610-4197-8153-46BBA2BDB786}" destId="{F8B94307-BE90-44AC-8666-32E47C7BB593}" srcOrd="0" destOrd="2" presId="urn:microsoft.com/office/officeart/2005/8/layout/process3"/>
    <dgm:cxn modelId="{858EA87C-5278-4D4B-A961-EDD5B4DF5B89}" srcId="{49A7C828-8064-4C4D-8E24-CAE9E48997AB}" destId="{3EDD16B4-0668-4CC6-867C-956E4D847C92}" srcOrd="3" destOrd="0" parTransId="{BCB598C2-7E4D-4132-B807-C862AE7CA021}" sibTransId="{CBA54962-A5AA-4FB5-B2DE-B6DEF528394D}"/>
    <dgm:cxn modelId="{9F722D7E-C390-49B1-A4D5-9825E5B0FCE4}" type="presOf" srcId="{5A65375D-27F8-40CA-B504-6D0CF515BBB9}" destId="{DCD5693B-AC4A-4613-9787-8C709B9B45EA}" srcOrd="0" destOrd="3" presId="urn:microsoft.com/office/officeart/2005/8/layout/process3"/>
    <dgm:cxn modelId="{5767AC84-9A65-4EA7-80E9-ECFFC6F1DC26}" srcId="{49A7C828-8064-4C4D-8E24-CAE9E48997AB}" destId="{E407767E-60CA-429B-90C1-0C4079D9A0B2}" srcOrd="2" destOrd="0" parTransId="{009F149B-285D-442D-BC04-C34847895731}" sibTransId="{4AB38AEF-3BF8-4F0A-97DD-099755EEBC4B}"/>
    <dgm:cxn modelId="{B232CD86-E99E-4152-AE8C-C7725F905395}" srcId="{E5B23C91-B8BA-47C2-96F4-B36424E6A643}" destId="{9BF2350E-22A6-4B93-947D-F8C6B695DFA5}" srcOrd="0" destOrd="0" parTransId="{6C919299-A915-40BB-B83E-3B431A287319}" sibTransId="{3401A0B9-6462-4EFA-A2A8-E9DBC2C480A5}"/>
    <dgm:cxn modelId="{611A4C8A-41F9-4999-ADD8-0E320E795C67}" srcId="{751441EA-9913-4B02-B48F-5D569000AF4A}" destId="{0334A918-2610-4197-8153-46BBA2BDB786}" srcOrd="2" destOrd="0" parTransId="{1F8C4CBF-D0A9-49A6-8D73-5803BF70A71C}" sibTransId="{11C911A8-25F4-4E46-BC03-C49DDACE107F}"/>
    <dgm:cxn modelId="{A42C0090-9492-4A6E-AF84-6312EFFFF00D}" srcId="{E5B23C91-B8BA-47C2-96F4-B36424E6A643}" destId="{9EC60C09-E5DC-4BAD-9F71-FF95B98A601D}" srcOrd="1" destOrd="0" parTransId="{502724D0-4275-4B69-8733-D42E25FBAE3E}" sibTransId="{8FFB7EBF-578C-4B24-9C06-FC6DF6B79E43}"/>
    <dgm:cxn modelId="{94EBCB90-061D-4EF2-AAC3-CA6282FF0AD5}" type="presOf" srcId="{2A2F7DCF-7D18-45B9-9BA9-8E9963640DEB}" destId="{80CED3C9-D468-4200-8983-2B9A1FC297FF}" srcOrd="0" destOrd="8" presId="urn:microsoft.com/office/officeart/2005/8/layout/process3"/>
    <dgm:cxn modelId="{9484E490-F10A-4081-A6AA-0EF5F0840D7A}" type="presOf" srcId="{C8BB2669-9F46-40EF-AA33-A5C32FF901C1}" destId="{A1DEC87C-5708-40D2-BE87-AD229526EAF9}" srcOrd="0" destOrd="10" presId="urn:microsoft.com/office/officeart/2005/8/layout/process3"/>
    <dgm:cxn modelId="{59D5F490-9A33-4B62-9538-24DAB186E022}" srcId="{27686526-F109-477F-BFFD-69A5619CF696}" destId="{11B9BBDC-CC8C-4954-9113-9FBD6F764A2B}" srcOrd="4" destOrd="0" parTransId="{BE30431A-3991-4905-8BF9-64C285D3B2AA}" sibTransId="{612A3EFD-5720-4321-8E4B-54696B678C10}"/>
    <dgm:cxn modelId="{6675DA91-F0B6-42A9-830B-76FE71531B06}" srcId="{751441EA-9913-4B02-B48F-5D569000AF4A}" destId="{23537984-523C-4810-8AAA-26483A9C22E2}" srcOrd="9" destOrd="0" parTransId="{B3B294E4-C827-4A9B-90A6-0101574AD292}" sibTransId="{B71255AE-B13C-4BAF-A36D-50D94640D02A}"/>
    <dgm:cxn modelId="{CD73DA92-F898-418D-A2C6-9431D78D099B}" type="presOf" srcId="{148D1439-6E16-4AF0-87EB-002DB677C40E}" destId="{80CED3C9-D468-4200-8983-2B9A1FC297FF}" srcOrd="0" destOrd="7" presId="urn:microsoft.com/office/officeart/2005/8/layout/process3"/>
    <dgm:cxn modelId="{22C10C98-EA7C-4ECE-897D-BD5BCB7CBB39}" srcId="{751441EA-9913-4B02-B48F-5D569000AF4A}" destId="{C623DA70-7BAA-479E-AAD0-1DF67505EAEB}" srcOrd="12" destOrd="0" parTransId="{D4217AB1-C403-444D-9E14-473431DC8C0B}" sibTransId="{069163B4-09B1-4DE1-AE93-6CD6F0E12B6B}"/>
    <dgm:cxn modelId="{3C781C98-87A6-4E18-B835-89FDC6D6C3E2}" srcId="{49A7C828-8064-4C4D-8E24-CAE9E48997AB}" destId="{DCCCF666-AD57-4063-B049-195DF3F22AD8}" srcOrd="7" destOrd="0" parTransId="{11F9C5ED-2EE0-4C43-8BFF-7C5EC061DAB4}" sibTransId="{7031D5EA-B9B5-4126-B29E-F7C2939DF1E2}"/>
    <dgm:cxn modelId="{A703DD9E-2ED5-4EAF-AAEB-7E948A87C01B}" srcId="{27686526-F109-477F-BFFD-69A5619CF696}" destId="{B4409F51-C31C-46EA-91C6-97E98B941C61}" srcOrd="5" destOrd="0" parTransId="{CE28F77E-141B-43D0-92A5-3EBAB354F683}" sibTransId="{605A4DAE-EB90-4372-91E3-E68893AF0103}"/>
    <dgm:cxn modelId="{200409A2-574E-4042-BEF7-0332064CCC17}" srcId="{27686526-F109-477F-BFFD-69A5619CF696}" destId="{C28EB658-2696-4427-A261-49D65F5E5FDA}" srcOrd="1" destOrd="0" parTransId="{ADB4F3B2-0CF9-4A83-9E6D-C86D18FEB5DE}" sibTransId="{4BEE1370-C048-4CF6-BD97-3AD62D8370CF}"/>
    <dgm:cxn modelId="{5AEFD5A8-6C23-4C88-B7E8-F534A68A6440}" type="presOf" srcId="{B3CD074D-6CF4-4E7F-A71D-9040E3B61562}" destId="{F8B94307-BE90-44AC-8666-32E47C7BB593}" srcOrd="0" destOrd="1" presId="urn:microsoft.com/office/officeart/2005/8/layout/process3"/>
    <dgm:cxn modelId="{DCA36FAC-A24B-4674-BAE6-12802F1AFF5F}" srcId="{5F6F54A6-98E9-41E1-86BC-42A55B4E4C82}" destId="{49A7C828-8064-4C4D-8E24-CAE9E48997AB}" srcOrd="0" destOrd="0" parTransId="{B05644BA-5C6E-4E38-90FF-91BF14D84B75}" sibTransId="{D53BCB75-5D9D-4148-9759-D1589B899230}"/>
    <dgm:cxn modelId="{465AAAAF-EC4F-40D5-9BBB-9524495F3FD5}" type="presOf" srcId="{943F06A7-E9AF-455E-8E3E-E81785E23BFC}" destId="{F8B94307-BE90-44AC-8666-32E47C7BB593}" srcOrd="0" destOrd="7" presId="urn:microsoft.com/office/officeart/2005/8/layout/process3"/>
    <dgm:cxn modelId="{03D170B0-6F0C-40D8-BB45-F2D776189F41}" type="presOf" srcId="{C28EB658-2696-4427-A261-49D65F5E5FDA}" destId="{80CED3C9-D468-4200-8983-2B9A1FC297FF}" srcOrd="0" destOrd="1" presId="urn:microsoft.com/office/officeart/2005/8/layout/process3"/>
    <dgm:cxn modelId="{84258AB4-E7AE-48A9-8369-DFD9881DB4A8}" type="presOf" srcId="{5F6F54A6-98E9-41E1-86BC-42A55B4E4C82}" destId="{CD5C964F-EEA8-4A34-9AF1-DBC8AACA1D4B}" srcOrd="0" destOrd="0" presId="urn:microsoft.com/office/officeart/2005/8/layout/process3"/>
    <dgm:cxn modelId="{FEF02FB5-70BE-40FA-B8E0-A2C6138FB72F}" type="presOf" srcId="{1B30C44F-7C62-4BDE-BC72-3610D23EA367}" destId="{80CED3C9-D468-4200-8983-2B9A1FC297FF}" srcOrd="0" destOrd="3" presId="urn:microsoft.com/office/officeart/2005/8/layout/process3"/>
    <dgm:cxn modelId="{39FD41B6-BB3F-474B-96AA-821E65725BAE}" type="presOf" srcId="{751441EA-9913-4B02-B48F-5D569000AF4A}" destId="{30870B47-9BA1-46AB-9F2C-C5F52A184F14}" srcOrd="0" destOrd="0" presId="urn:microsoft.com/office/officeart/2005/8/layout/process3"/>
    <dgm:cxn modelId="{72C8FCB6-19F7-4742-9B55-8A651F3BE658}" srcId="{49A7C828-8064-4C4D-8E24-CAE9E48997AB}" destId="{40D77ED1-6C10-4466-A609-E805B2BA5660}" srcOrd="5" destOrd="0" parTransId="{5D355B35-FB7E-4CE2-B72D-F0D29A19EA71}" sibTransId="{99954649-B26B-4F28-B3EC-F661F99E5260}"/>
    <dgm:cxn modelId="{67322FB8-DB00-4DFC-8AC0-6566025B5A57}" type="presOf" srcId="{18FD7CE6-43E2-4236-8E2C-C6F2AF364619}" destId="{F8B94307-BE90-44AC-8666-32E47C7BB593}" srcOrd="0" destOrd="6" presId="urn:microsoft.com/office/officeart/2005/8/layout/process3"/>
    <dgm:cxn modelId="{54B3A5BA-A029-4307-9778-2B9A802B2CF0}" srcId="{751441EA-9913-4B02-B48F-5D569000AF4A}" destId="{5D2604CD-ECFB-42A8-A397-46C86503EA43}" srcOrd="0" destOrd="0" parTransId="{B1F4FCA4-5140-48CD-9D29-6FFFA9E727B4}" sibTransId="{8BF0FCFB-354B-48B1-A87E-9CE922C900D9}"/>
    <dgm:cxn modelId="{28DD10BD-A836-440A-A905-BEDA0DAB3664}" type="presOf" srcId="{18461501-7331-49A9-8327-9C4CFD9D874D}" destId="{A1DEC87C-5708-40D2-BE87-AD229526EAF9}" srcOrd="0" destOrd="4" presId="urn:microsoft.com/office/officeart/2005/8/layout/process3"/>
    <dgm:cxn modelId="{D26828BD-5F6B-49DD-B375-35483E729417}" type="presOf" srcId="{1DD23039-7EEA-4963-8DA2-6E8875D09FE5}" destId="{A1DEC87C-5708-40D2-BE87-AD229526EAF9}" srcOrd="0" destOrd="0" presId="urn:microsoft.com/office/officeart/2005/8/layout/process3"/>
    <dgm:cxn modelId="{2ACA54C0-1085-4AB9-8BF2-7C6D0FFD882C}" srcId="{49A7C828-8064-4C4D-8E24-CAE9E48997AB}" destId="{5798FFBF-24A6-4259-A2B2-28EFB3D7B222}" srcOrd="6" destOrd="0" parTransId="{BB686C76-8256-4752-92CA-4C14B7FC5FD1}" sibTransId="{896FC8BC-BFF1-4891-8330-FBFAD617DE38}"/>
    <dgm:cxn modelId="{328983C1-545A-4995-9D4F-E7EBC668D803}" type="presOf" srcId="{B4409F51-C31C-46EA-91C6-97E98B941C61}" destId="{80CED3C9-D468-4200-8983-2B9A1FC297FF}" srcOrd="0" destOrd="5" presId="urn:microsoft.com/office/officeart/2005/8/layout/process3"/>
    <dgm:cxn modelId="{736DD3C8-C5E4-4F66-B2BD-700E5E19A5AB}" srcId="{27686526-F109-477F-BFFD-69A5619CF696}" destId="{1B30C44F-7C62-4BDE-BC72-3610D23EA367}" srcOrd="3" destOrd="0" parTransId="{04D48FE5-2A4E-47A1-96E9-6990D2BDA8A0}" sibTransId="{16862003-5760-444B-8D3E-3DD929863E09}"/>
    <dgm:cxn modelId="{C41357CD-AE8C-4217-B375-D48D6D275943}" type="presOf" srcId="{5B5323FA-CF5D-4256-9A58-1A4B8063240D}" destId="{F8B94307-BE90-44AC-8666-32E47C7BB593}" srcOrd="0" destOrd="10" presId="urn:microsoft.com/office/officeart/2005/8/layout/process3"/>
    <dgm:cxn modelId="{25712DD0-F9B1-4BB8-B35E-895085C8326F}" type="presOf" srcId="{E5B23C91-B8BA-47C2-96F4-B36424E6A643}" destId="{72197538-DCEE-4659-81DA-F7D0CF7E250C}" srcOrd="1" destOrd="0" presId="urn:microsoft.com/office/officeart/2005/8/layout/process3"/>
    <dgm:cxn modelId="{B5347AD1-74A8-4449-AA36-719E57DA0198}" type="presOf" srcId="{27686526-F109-477F-BFFD-69A5619CF696}" destId="{46E0EE6C-4D8E-4DAC-9FD3-B01923887D07}" srcOrd="1" destOrd="0" presId="urn:microsoft.com/office/officeart/2005/8/layout/process3"/>
    <dgm:cxn modelId="{5BDBA5D4-31EC-4ABA-B24A-0E3D3A7F38BF}" type="presOf" srcId="{E407767E-60CA-429B-90C1-0C4079D9A0B2}" destId="{A1DEC87C-5708-40D2-BE87-AD229526EAF9}" srcOrd="0" destOrd="2" presId="urn:microsoft.com/office/officeart/2005/8/layout/process3"/>
    <dgm:cxn modelId="{E1B864D7-D5D5-4B2E-B408-F20467EB3362}" srcId="{49A7C828-8064-4C4D-8E24-CAE9E48997AB}" destId="{4A23D8C6-D0A7-4641-88C6-CF2DC52D0890}" srcOrd="8" destOrd="0" parTransId="{CF17E009-F3A2-48DA-BA1B-2DC88F454ABF}" sibTransId="{AFC58DEF-7A17-4091-B260-D6B1991C734C}"/>
    <dgm:cxn modelId="{5F7E20D9-90CB-4E17-9DDB-F64D25445F11}" srcId="{27686526-F109-477F-BFFD-69A5619CF696}" destId="{68BA48A7-1065-4C27-B8EA-114FE296F00C}" srcOrd="6" destOrd="0" parTransId="{CADF4FF5-1DDA-4AD4-856B-7052FA37382F}" sibTransId="{81DEAE65-D407-40BE-A0C3-D15E0FFD46AC}"/>
    <dgm:cxn modelId="{E51780DA-6529-4855-910F-940CC69684AC}" type="presOf" srcId="{4A23D8C6-D0A7-4641-88C6-CF2DC52D0890}" destId="{A1DEC87C-5708-40D2-BE87-AD229526EAF9}" srcOrd="0" destOrd="8" presId="urn:microsoft.com/office/officeart/2005/8/layout/process3"/>
    <dgm:cxn modelId="{01FE4ADB-E3AF-48B4-A59A-A5B784D970E9}" srcId="{751441EA-9913-4B02-B48F-5D569000AF4A}" destId="{C7E8FE9C-87FA-4C49-A152-9F0442B4240D}" srcOrd="5" destOrd="0" parTransId="{9AE3DD40-8273-4D9E-94FB-E1168B955004}" sibTransId="{9F2937A7-3DFC-43E1-925A-77AA941C9FDB}"/>
    <dgm:cxn modelId="{526619E1-97EE-4973-8CE4-B74BB0381E6F}" type="presOf" srcId="{DCCCF666-AD57-4063-B049-195DF3F22AD8}" destId="{A1DEC87C-5708-40D2-BE87-AD229526EAF9}" srcOrd="0" destOrd="7" presId="urn:microsoft.com/office/officeart/2005/8/layout/process3"/>
    <dgm:cxn modelId="{8BCB05E2-6F9F-43FB-A988-474510C9A9B9}" srcId="{751441EA-9913-4B02-B48F-5D569000AF4A}" destId="{D5C0B634-F491-45E7-919C-0E662B78F242}" srcOrd="11" destOrd="0" parTransId="{DCF18F8C-6862-4511-B997-555AC5610B7F}" sibTransId="{30A139A9-A8B7-4592-83B5-2C5DF0FB4294}"/>
    <dgm:cxn modelId="{4EB9CDE2-F749-474D-AC1E-6CC3656FAD26}" srcId="{E5B23C91-B8BA-47C2-96F4-B36424E6A643}" destId="{E14F729E-23CD-4939-BA88-06411059E464}" srcOrd="2" destOrd="0" parTransId="{8F6376B9-9E66-4FF1-B15A-1DDE29B7C77C}" sibTransId="{27DEDCCB-09BC-4446-A545-FF34402E9825}"/>
    <dgm:cxn modelId="{2923FFE4-A094-485B-BAE6-1B4C89A5FDC1}" srcId="{5F6F54A6-98E9-41E1-86BC-42A55B4E4C82}" destId="{E5B23C91-B8BA-47C2-96F4-B36424E6A643}" srcOrd="2" destOrd="0" parTransId="{35ADCBFA-C4E9-42A4-AD1B-95844133AF09}" sibTransId="{FE45FB87-D64B-4F84-A25E-46BA3826F87D}"/>
    <dgm:cxn modelId="{E8904EE5-4084-40FC-BE77-A2098B0C6634}" type="presOf" srcId="{D53BCB75-5D9D-4148-9759-D1589B899230}" destId="{8AC21729-3B03-4E56-A117-B5609DCF8220}" srcOrd="0" destOrd="0" presId="urn:microsoft.com/office/officeart/2005/8/layout/process3"/>
    <dgm:cxn modelId="{18A8A7E6-237F-454A-B13C-7D69BEE8E357}" type="presOf" srcId="{22BF7DB6-AE63-4C8E-A03E-CDAACA7A20F9}" destId="{C5DCE8E9-2B18-4B63-8C63-8C737F1E9459}" srcOrd="0" destOrd="0" presId="urn:microsoft.com/office/officeart/2005/8/layout/process3"/>
    <dgm:cxn modelId="{56DA85E7-33C4-4FE3-801F-E6AB650772A3}" type="presOf" srcId="{D53BCB75-5D9D-4148-9759-D1589B899230}" destId="{75EF4A00-1129-4AF5-BA9B-CB53B90C57D5}" srcOrd="1" destOrd="0" presId="urn:microsoft.com/office/officeart/2005/8/layout/process3"/>
    <dgm:cxn modelId="{B4608EE8-D3D3-4635-B714-BE1B8FE850A5}" type="presOf" srcId="{18012900-FEA5-43DC-8AA1-2036831CC55D}" destId="{A1DEC87C-5708-40D2-BE87-AD229526EAF9}" srcOrd="0" destOrd="9" presId="urn:microsoft.com/office/officeart/2005/8/layout/process3"/>
    <dgm:cxn modelId="{4643A9E8-2777-4B4B-8606-91BAD5DD6189}" srcId="{5F6F54A6-98E9-41E1-86BC-42A55B4E4C82}" destId="{27686526-F109-477F-BFFD-69A5619CF696}" srcOrd="3" destOrd="0" parTransId="{70F5CD6D-30D6-4BAB-B243-9EACACCE1023}" sibTransId="{231B2601-F780-4027-975A-10E471C07506}"/>
    <dgm:cxn modelId="{369423EB-1580-45CC-8210-0FAC3017A6DC}" type="presOf" srcId="{49A7C828-8064-4C4D-8E24-CAE9E48997AB}" destId="{004C4C04-E850-4E90-9E32-556D4FC72B1F}" srcOrd="0" destOrd="0" presId="urn:microsoft.com/office/officeart/2005/8/layout/process3"/>
    <dgm:cxn modelId="{6EB8FAEC-7F9D-44BD-A4AF-AC03DA6AB7DA}" srcId="{49A7C828-8064-4C4D-8E24-CAE9E48997AB}" destId="{18461501-7331-49A9-8327-9C4CFD9D874D}" srcOrd="4" destOrd="0" parTransId="{2FD80D49-F8DC-40B6-916C-1275901A2A29}" sibTransId="{30706D64-2E38-4D67-BE39-D26F23BDFFE8}"/>
    <dgm:cxn modelId="{52B35BED-FD64-48F3-9445-6C1166E6EEA7}" srcId="{751441EA-9913-4B02-B48F-5D569000AF4A}" destId="{5B5323FA-CF5D-4256-9A58-1A4B8063240D}" srcOrd="10" destOrd="0" parTransId="{73B7F86F-149D-49BD-AF96-A9FE9DE55D40}" sibTransId="{25F01C05-9907-4F13-8D18-0DCBA6C5FC88}"/>
    <dgm:cxn modelId="{92A969F0-F8F5-46A1-B471-FCB7ADC0A511}" srcId="{49A7C828-8064-4C4D-8E24-CAE9E48997AB}" destId="{18012900-FEA5-43DC-8AA1-2036831CC55D}" srcOrd="9" destOrd="0" parTransId="{77F6C174-1304-47E4-A7A3-077C229FF0F4}" sibTransId="{EF076B9B-ED10-4E0D-87D4-A6EB19E24673}"/>
    <dgm:cxn modelId="{917825F1-C2F0-4763-98DA-48E5E9C3A2AC}" type="presOf" srcId="{40D77ED1-6C10-4466-A609-E805B2BA5660}" destId="{A1DEC87C-5708-40D2-BE87-AD229526EAF9}" srcOrd="0" destOrd="5" presId="urn:microsoft.com/office/officeart/2005/8/layout/process3"/>
    <dgm:cxn modelId="{DB712EF4-A7DC-44EF-A847-A54E3B897CF3}" type="presOf" srcId="{5D2604CD-ECFB-42A8-A397-46C86503EA43}" destId="{F8B94307-BE90-44AC-8666-32E47C7BB593}" srcOrd="0" destOrd="0" presId="urn:microsoft.com/office/officeart/2005/8/layout/process3"/>
    <dgm:cxn modelId="{3D0345F6-48EA-4176-95AB-FAD6211C5D82}" srcId="{27686526-F109-477F-BFFD-69A5619CF696}" destId="{CB20C294-1D2F-452A-A9C0-587F3058F5A4}" srcOrd="2" destOrd="0" parTransId="{44978893-C393-4B42-A439-ADA3F5ADFEE2}" sibTransId="{82829664-FA39-4F5C-A68E-F34EA6C473A1}"/>
    <dgm:cxn modelId="{68E4A3F9-11E1-4BAC-B9A4-531BAD64AA94}" type="presOf" srcId="{49A7C828-8064-4C4D-8E24-CAE9E48997AB}" destId="{A2F69591-4A74-41DA-B11E-63A5178DBA22}" srcOrd="1" destOrd="0" presId="urn:microsoft.com/office/officeart/2005/8/layout/process3"/>
    <dgm:cxn modelId="{3268E8FB-59A2-4024-ADD4-9587C9BFA3CD}" type="presOf" srcId="{E0857ADD-354B-4193-A5A7-DB5D87A466D9}" destId="{F8B94307-BE90-44AC-8666-32E47C7BB593}" srcOrd="0" destOrd="3" presId="urn:microsoft.com/office/officeart/2005/8/layout/process3"/>
    <dgm:cxn modelId="{3D00EDFB-F86F-435A-B852-8BA15AA67576}" type="presOf" srcId="{27686526-F109-477F-BFFD-69A5619CF696}" destId="{C9A6F13B-F144-4E81-B027-BB663D26E028}" srcOrd="0" destOrd="0" presId="urn:microsoft.com/office/officeart/2005/8/layout/process3"/>
    <dgm:cxn modelId="{A4C8A5FC-99FB-45F4-B7BF-47E65AAEFCC3}" srcId="{49A7C828-8064-4C4D-8E24-CAE9E48997AB}" destId="{DD468503-B7E6-4326-9056-C22975384F4B}" srcOrd="1" destOrd="0" parTransId="{028BF33E-028B-4572-9EE0-CFAAB42D28BE}" sibTransId="{79F1E3EF-201E-4274-9B21-4ECD3BCBC89E}"/>
    <dgm:cxn modelId="{6A0829BA-475F-475A-9321-B274A125D2D9}" type="presParOf" srcId="{CD5C964F-EEA8-4A34-9AF1-DBC8AACA1D4B}" destId="{900F2BAF-67D7-43AE-82F4-398F89D55DC0}" srcOrd="0" destOrd="0" presId="urn:microsoft.com/office/officeart/2005/8/layout/process3"/>
    <dgm:cxn modelId="{F76D8CA1-BE67-4988-8850-8B3195D0D261}" type="presParOf" srcId="{900F2BAF-67D7-43AE-82F4-398F89D55DC0}" destId="{004C4C04-E850-4E90-9E32-556D4FC72B1F}" srcOrd="0" destOrd="0" presId="urn:microsoft.com/office/officeart/2005/8/layout/process3"/>
    <dgm:cxn modelId="{563C45AE-34DA-4BE4-AB81-78DB45010A20}" type="presParOf" srcId="{900F2BAF-67D7-43AE-82F4-398F89D55DC0}" destId="{A2F69591-4A74-41DA-B11E-63A5178DBA22}" srcOrd="1" destOrd="0" presId="urn:microsoft.com/office/officeart/2005/8/layout/process3"/>
    <dgm:cxn modelId="{6FAD2F9F-113C-41EA-977B-1E9706A28B52}" type="presParOf" srcId="{900F2BAF-67D7-43AE-82F4-398F89D55DC0}" destId="{A1DEC87C-5708-40D2-BE87-AD229526EAF9}" srcOrd="2" destOrd="0" presId="urn:microsoft.com/office/officeart/2005/8/layout/process3"/>
    <dgm:cxn modelId="{0D76F5ED-C143-4AAF-B8F8-FEB1A170F673}" type="presParOf" srcId="{CD5C964F-EEA8-4A34-9AF1-DBC8AACA1D4B}" destId="{8AC21729-3B03-4E56-A117-B5609DCF8220}" srcOrd="1" destOrd="0" presId="urn:microsoft.com/office/officeart/2005/8/layout/process3"/>
    <dgm:cxn modelId="{D4327523-546E-41D6-BCB1-43B4FFBAF21E}" type="presParOf" srcId="{8AC21729-3B03-4E56-A117-B5609DCF8220}" destId="{75EF4A00-1129-4AF5-BA9B-CB53B90C57D5}" srcOrd="0" destOrd="0" presId="urn:microsoft.com/office/officeart/2005/8/layout/process3"/>
    <dgm:cxn modelId="{0973B7DE-C6B6-48E2-889C-646D34130198}" type="presParOf" srcId="{CD5C964F-EEA8-4A34-9AF1-DBC8AACA1D4B}" destId="{842A0363-3109-47E5-B23D-0371B7EC491C}" srcOrd="2" destOrd="0" presId="urn:microsoft.com/office/officeart/2005/8/layout/process3"/>
    <dgm:cxn modelId="{B20D4BC4-6981-409F-A05E-CA980DE9CFE8}" type="presParOf" srcId="{842A0363-3109-47E5-B23D-0371B7EC491C}" destId="{30870B47-9BA1-46AB-9F2C-C5F52A184F14}" srcOrd="0" destOrd="0" presId="urn:microsoft.com/office/officeart/2005/8/layout/process3"/>
    <dgm:cxn modelId="{331F42AE-93D8-4103-8BE3-52D22D10153C}" type="presParOf" srcId="{842A0363-3109-47E5-B23D-0371B7EC491C}" destId="{FECA37C1-9446-42FA-A070-1806DC1A8E01}" srcOrd="1" destOrd="0" presId="urn:microsoft.com/office/officeart/2005/8/layout/process3"/>
    <dgm:cxn modelId="{3617C235-0137-455C-9520-42E558C511F2}" type="presParOf" srcId="{842A0363-3109-47E5-B23D-0371B7EC491C}" destId="{F8B94307-BE90-44AC-8666-32E47C7BB593}" srcOrd="2" destOrd="0" presId="urn:microsoft.com/office/officeart/2005/8/layout/process3"/>
    <dgm:cxn modelId="{DEAB3027-EB7B-4D23-ACDA-DD3D08BC6CE8}" type="presParOf" srcId="{CD5C964F-EEA8-4A34-9AF1-DBC8AACA1D4B}" destId="{C5DCE8E9-2B18-4B63-8C63-8C737F1E9459}" srcOrd="3" destOrd="0" presId="urn:microsoft.com/office/officeart/2005/8/layout/process3"/>
    <dgm:cxn modelId="{5A17B948-49CE-442E-B674-E3E6A7443D0A}" type="presParOf" srcId="{C5DCE8E9-2B18-4B63-8C63-8C737F1E9459}" destId="{8286C21E-1B13-4336-BAF4-99F99848C378}" srcOrd="0" destOrd="0" presId="urn:microsoft.com/office/officeart/2005/8/layout/process3"/>
    <dgm:cxn modelId="{A37DAAEA-B37B-47A0-9CC0-002C8FEA38DB}" type="presParOf" srcId="{CD5C964F-EEA8-4A34-9AF1-DBC8AACA1D4B}" destId="{8FABB45D-4C87-4F3C-99E2-F6B91A773512}" srcOrd="4" destOrd="0" presId="urn:microsoft.com/office/officeart/2005/8/layout/process3"/>
    <dgm:cxn modelId="{4AEAA580-B753-4102-B1C5-AC2A469C94EA}" type="presParOf" srcId="{8FABB45D-4C87-4F3C-99E2-F6B91A773512}" destId="{1D09AA83-6326-454B-A2E9-666BE95A5194}" srcOrd="0" destOrd="0" presId="urn:microsoft.com/office/officeart/2005/8/layout/process3"/>
    <dgm:cxn modelId="{C9C62D6E-3C07-4E8D-A817-903F58F89828}" type="presParOf" srcId="{8FABB45D-4C87-4F3C-99E2-F6B91A773512}" destId="{72197538-DCEE-4659-81DA-F7D0CF7E250C}" srcOrd="1" destOrd="0" presId="urn:microsoft.com/office/officeart/2005/8/layout/process3"/>
    <dgm:cxn modelId="{9F943255-4944-49C3-8C08-FC48BC6024FD}" type="presParOf" srcId="{8FABB45D-4C87-4F3C-99E2-F6B91A773512}" destId="{DCD5693B-AC4A-4613-9787-8C709B9B45EA}" srcOrd="2" destOrd="0" presId="urn:microsoft.com/office/officeart/2005/8/layout/process3"/>
    <dgm:cxn modelId="{160391B6-C214-46AC-9946-C0D28EC75169}" type="presParOf" srcId="{CD5C964F-EEA8-4A34-9AF1-DBC8AACA1D4B}" destId="{9E703FFE-D686-499A-9300-7403DD266E38}" srcOrd="5" destOrd="0" presId="urn:microsoft.com/office/officeart/2005/8/layout/process3"/>
    <dgm:cxn modelId="{07749F05-53A9-49A7-A220-5D2E97565FF9}" type="presParOf" srcId="{9E703FFE-D686-499A-9300-7403DD266E38}" destId="{23035D66-4034-4CC8-9E28-BC4C6A63285F}" srcOrd="0" destOrd="0" presId="urn:microsoft.com/office/officeart/2005/8/layout/process3"/>
    <dgm:cxn modelId="{3877B306-65F6-4E43-97D8-ECF0B7829EB6}" type="presParOf" srcId="{CD5C964F-EEA8-4A34-9AF1-DBC8AACA1D4B}" destId="{57DC59C6-0015-468B-86CF-A8A6B151A234}" srcOrd="6" destOrd="0" presId="urn:microsoft.com/office/officeart/2005/8/layout/process3"/>
    <dgm:cxn modelId="{938E9C07-F8FC-4119-A5B9-35609417D865}" type="presParOf" srcId="{57DC59C6-0015-468B-86CF-A8A6B151A234}" destId="{C9A6F13B-F144-4E81-B027-BB663D26E028}" srcOrd="0" destOrd="0" presId="urn:microsoft.com/office/officeart/2005/8/layout/process3"/>
    <dgm:cxn modelId="{89E06DFB-F311-4096-B5DF-ACEED2789136}" type="presParOf" srcId="{57DC59C6-0015-468B-86CF-A8A6B151A234}" destId="{46E0EE6C-4D8E-4DAC-9FD3-B01923887D07}" srcOrd="1" destOrd="0" presId="urn:microsoft.com/office/officeart/2005/8/layout/process3"/>
    <dgm:cxn modelId="{45FC6B37-FD7E-422F-BEDB-42CC628A099C}" type="presParOf" srcId="{57DC59C6-0015-468B-86CF-A8A6B151A234}" destId="{80CED3C9-D468-4200-8983-2B9A1FC297FF}"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CDC6674-2410-4707-81CC-0A337FFABF2D}"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ru-Ru"/>
        </a:p>
      </dgm:t>
    </dgm:pt>
    <dgm:pt modelId="{E386775E-1844-41A2-8E77-4B01CCEC98F3}">
      <dgm:prSet phldrT="[Text]" custT="1"/>
      <dgm:spPr>
        <a:solidFill>
          <a:srgbClr val="C00000"/>
        </a:solidFill>
      </dgm:spPr>
      <dgm:t>
        <a:bodyPr/>
        <a:lstStyle/>
        <a:p>
          <a:pPr algn="l" rtl="0">
            <a:lnSpc>
              <a:spcPct val="100000"/>
            </a:lnSpc>
            <a:spcAft>
              <a:spcPts val="0"/>
            </a:spcAft>
          </a:pPr>
          <a:r>
            <a:rPr lang="ru-Ru" sz="2100" b="1" i="0" u="none" baseline="0">
              <a:solidFill>
                <a:schemeClr val="bg1"/>
              </a:solidFill>
              <a:latin typeface="Calibri" panose="020F0502020204030204" pitchFamily="34" charset="0"/>
              <a:ea typeface="+mj-lt"/>
              <a:cs typeface="Calibri" panose="020F0502020204030204" pitchFamily="34" charset="0"/>
            </a:rPr>
            <a:t>1. Картирование цепи поставок </a:t>
          </a:r>
        </a:p>
        <a:p>
          <a:pPr algn="l" rtl="0">
            <a:lnSpc>
              <a:spcPct val="100000"/>
            </a:lnSpc>
            <a:spcAft>
              <a:spcPts val="0"/>
            </a:spcAft>
          </a:pPr>
          <a:r>
            <a:rPr kumimoji="0" lang="ru-Ru" sz="1600" b="0" i="0" u="none" strike="noStrike" cap="none" spc="0" normalizeH="0" baseline="0">
              <a:ln>
                <a:noFill/>
              </a:ln>
              <a:solidFill>
                <a:schemeClr val="bg1"/>
              </a:solidFill>
              <a:effectLst/>
              <a:uLnTx/>
              <a:uFillTx/>
              <a:latin typeface="Calibri" panose="020F0502020204030204" pitchFamily="34" charset="0"/>
              <a:ea typeface="+mn-ea"/>
              <a:cs typeface="Calibri" panose="020F0502020204030204" pitchFamily="34" charset="0"/>
            </a:rPr>
            <a:t>     Разработка графической репрезентации цепи поставок</a:t>
          </a:r>
          <a:endParaRPr lang="ru-Ru" sz="1600" b="0" i="0" dirty="0">
            <a:solidFill>
              <a:schemeClr val="bg1"/>
            </a:solidFill>
            <a:latin typeface="Calibri" panose="020F0502020204030204" pitchFamily="34" charset="0"/>
            <a:cs typeface="Calibri" panose="020F0502020204030204" pitchFamily="34" charset="0"/>
          </a:endParaRPr>
        </a:p>
      </dgm:t>
    </dgm:pt>
    <dgm:pt modelId="{EF685EF4-5938-4C0C-9A93-757A06C4838B}" type="parTrans" cxnId="{361F9EF5-1364-428B-9E63-EF4594B04CA7}">
      <dgm:prSet/>
      <dgm:spPr/>
      <dgm:t>
        <a:bodyPr/>
        <a:lstStyle/>
        <a:p>
          <a:endParaRPr lang="ru-Ru"/>
        </a:p>
      </dgm:t>
    </dgm:pt>
    <dgm:pt modelId="{AAE23BDD-DF11-4A96-BD47-F20943A82D54}" type="sibTrans" cxnId="{361F9EF5-1364-428B-9E63-EF4594B04CA7}">
      <dgm:prSet/>
      <dgm:spPr/>
      <dgm:t>
        <a:bodyPr/>
        <a:lstStyle/>
        <a:p>
          <a:endParaRPr lang="ru-Ru"/>
        </a:p>
      </dgm:t>
    </dgm:pt>
    <dgm:pt modelId="{8333F5F5-6FBC-4BFB-8584-37834FCC93F5}">
      <dgm:prSet phldrT="[Text]" custT="1"/>
      <dgm:spPr>
        <a:solidFill>
          <a:srgbClr val="C00000"/>
        </a:solidFill>
      </dgm:spPr>
      <dgm:t>
        <a:bodyPr/>
        <a:lstStyle/>
        <a:p>
          <a:pPr algn="l" rtl="0">
            <a:lnSpc>
              <a:spcPct val="100000"/>
            </a:lnSpc>
            <a:spcAft>
              <a:spcPts val="0"/>
            </a:spcAft>
          </a:pPr>
          <a:r>
            <a:rPr lang="ru-Ru" sz="2100" b="1" i="0" u="none" baseline="0">
              <a:latin typeface="Calibri" panose="020F0502020204030204" pitchFamily="34" charset="0"/>
              <a:cs typeface="Calibri" panose="020F0502020204030204" pitchFamily="34" charset="0"/>
            </a:rPr>
            <a:t>2. Оценка возможностей и функциональности</a:t>
          </a:r>
        </a:p>
        <a:p>
          <a:pPr algn="l" rtl="0">
            <a:lnSpc>
              <a:spcPct val="100000"/>
            </a:lnSpc>
            <a:spcAft>
              <a:spcPts val="0"/>
            </a:spcAft>
          </a:pPr>
          <a:r>
            <a:rPr kumimoji="0" lang="ru-Ru" sz="1600" b="0" i="0" u="none" strike="noStrike" cap="none" spc="0" normalizeH="0" baseline="0">
              <a:ln>
                <a:noFill/>
              </a:ln>
              <a:solidFill>
                <a:schemeClr val="bg1"/>
              </a:solidFill>
              <a:effectLst/>
              <a:uLnTx/>
              <a:uFillTx/>
              <a:latin typeface="Calibri" panose="020F0502020204030204" pitchFamily="34" charset="0"/>
              <a:ea typeface="+mn-ea"/>
              <a:cs typeface="Calibri" panose="020F0502020204030204" pitchFamily="34" charset="0"/>
            </a:rPr>
            <a:t>     Измерение возможностей и функциональности цепи поставок</a:t>
          </a:r>
          <a:endParaRPr lang="ru-Ru" sz="1600" b="0" i="0" dirty="0">
            <a:solidFill>
              <a:schemeClr val="bg1"/>
            </a:solidFill>
            <a:latin typeface="Calibri" panose="020F0502020204030204" pitchFamily="34" charset="0"/>
            <a:cs typeface="Calibri" panose="020F0502020204030204" pitchFamily="34" charset="0"/>
          </a:endParaRPr>
        </a:p>
      </dgm:t>
    </dgm:pt>
    <dgm:pt modelId="{F38C41F1-B1D5-413C-B56F-4495274E1742}" type="parTrans" cxnId="{F7614FB1-7DA3-4FB5-8004-16A4C763D659}">
      <dgm:prSet/>
      <dgm:spPr/>
      <dgm:t>
        <a:bodyPr/>
        <a:lstStyle/>
        <a:p>
          <a:endParaRPr lang="ru-Ru"/>
        </a:p>
      </dgm:t>
    </dgm:pt>
    <dgm:pt modelId="{9FA1E02B-54BF-4281-839F-3D0F3ED1B6F5}" type="sibTrans" cxnId="{F7614FB1-7DA3-4FB5-8004-16A4C763D659}">
      <dgm:prSet/>
      <dgm:spPr/>
      <dgm:t>
        <a:bodyPr/>
        <a:lstStyle/>
        <a:p>
          <a:endParaRPr lang="ru-Ru"/>
        </a:p>
      </dgm:t>
    </dgm:pt>
    <dgm:pt modelId="{D641D9E6-B2D0-4B86-A3A9-B78498F78167}">
      <dgm:prSet phldrT="[Text]" custT="1"/>
      <dgm:spPr>
        <a:solidFill>
          <a:srgbClr val="C00000"/>
        </a:solidFill>
      </dgm:spPr>
      <dgm:t>
        <a:bodyPr/>
        <a:lstStyle/>
        <a:p>
          <a:pPr algn="l" rtl="0">
            <a:lnSpc>
              <a:spcPct val="100000"/>
            </a:lnSpc>
            <a:spcAft>
              <a:spcPts val="0"/>
            </a:spcAft>
          </a:pPr>
          <a:r>
            <a:rPr lang="ru-Ru" sz="2100" b="1" i="0" u="none" baseline="0">
              <a:solidFill>
                <a:schemeClr val="bg1"/>
              </a:solidFill>
              <a:latin typeface="Calibri" panose="020F0502020204030204" pitchFamily="34" charset="0"/>
              <a:cs typeface="Calibri" panose="020F0502020204030204" pitchFamily="34" charset="0"/>
            </a:rPr>
            <a:t>3. Ключевые показатели эффективности (КПЭ)</a:t>
          </a:r>
        </a:p>
        <a:p>
          <a:pPr algn="l" rtl="0">
            <a:lnSpc>
              <a:spcPct val="100000"/>
            </a:lnSpc>
            <a:spcAft>
              <a:spcPts val="0"/>
            </a:spcAft>
          </a:pPr>
          <a:r>
            <a:rPr kumimoji="0" lang="ru-Ru" sz="1600" b="0" i="0" u="none" strike="noStrike" cap="none" spc="0" normalizeH="0" baseline="0">
              <a:ln>
                <a:noFill/>
              </a:ln>
              <a:solidFill>
                <a:schemeClr val="bg1"/>
              </a:solidFill>
              <a:effectLst/>
              <a:uLnTx/>
              <a:uFillTx/>
              <a:latin typeface="Calibri" panose="020F0502020204030204" pitchFamily="34" charset="0"/>
              <a:ea typeface="+mn-ea"/>
              <a:cs typeface="Calibri" panose="020F0502020204030204" pitchFamily="34" charset="0"/>
            </a:rPr>
            <a:t>     Измерение эффективности цепи поставок в сфере здравоохранения</a:t>
          </a:r>
          <a:endParaRPr lang="ru-Ru" sz="1600" b="0" i="0" dirty="0">
            <a:solidFill>
              <a:schemeClr val="bg1"/>
            </a:solidFill>
            <a:latin typeface="Calibri" panose="020F0502020204030204" pitchFamily="34" charset="0"/>
            <a:cs typeface="Calibri" panose="020F0502020204030204" pitchFamily="34" charset="0"/>
          </a:endParaRPr>
        </a:p>
      </dgm:t>
    </dgm:pt>
    <dgm:pt modelId="{04238D90-1BC4-4B6C-AE78-AABC454F01EC}" type="parTrans" cxnId="{DEA765FB-2DCF-476A-A615-20AD6082D037}">
      <dgm:prSet/>
      <dgm:spPr/>
      <dgm:t>
        <a:bodyPr/>
        <a:lstStyle/>
        <a:p>
          <a:endParaRPr lang="ru-Ru"/>
        </a:p>
      </dgm:t>
    </dgm:pt>
    <dgm:pt modelId="{0E13D896-819F-4F6B-857F-8A079D04EE44}" type="sibTrans" cxnId="{DEA765FB-2DCF-476A-A615-20AD6082D037}">
      <dgm:prSet/>
      <dgm:spPr/>
      <dgm:t>
        <a:bodyPr/>
        <a:lstStyle/>
        <a:p>
          <a:endParaRPr lang="ru-Ru"/>
        </a:p>
      </dgm:t>
    </dgm:pt>
    <dgm:pt modelId="{D3781050-EC37-446E-B8A5-9B9B331886EA}" type="pres">
      <dgm:prSet presAssocID="{FCDC6674-2410-4707-81CC-0A337FFABF2D}" presName="Name0" presStyleCnt="0">
        <dgm:presLayoutVars>
          <dgm:chMax val="7"/>
          <dgm:chPref val="7"/>
          <dgm:dir/>
        </dgm:presLayoutVars>
      </dgm:prSet>
      <dgm:spPr/>
    </dgm:pt>
    <dgm:pt modelId="{DDFDFE8D-3D91-42BA-8529-03DA6108DCF1}" type="pres">
      <dgm:prSet presAssocID="{FCDC6674-2410-4707-81CC-0A337FFABF2D}" presName="Name1" presStyleCnt="0"/>
      <dgm:spPr/>
    </dgm:pt>
    <dgm:pt modelId="{6901086A-E992-49F4-9B8F-6C206888E5C2}" type="pres">
      <dgm:prSet presAssocID="{FCDC6674-2410-4707-81CC-0A337FFABF2D}" presName="cycle" presStyleCnt="0"/>
      <dgm:spPr/>
    </dgm:pt>
    <dgm:pt modelId="{BB2A2DA9-95F9-4EDB-8A93-332E3C571D1F}" type="pres">
      <dgm:prSet presAssocID="{FCDC6674-2410-4707-81CC-0A337FFABF2D}" presName="srcNode" presStyleLbl="node1" presStyleIdx="0" presStyleCnt="3"/>
      <dgm:spPr/>
    </dgm:pt>
    <dgm:pt modelId="{38D09D35-0DF1-4A7D-8794-3CACCC9E8618}" type="pres">
      <dgm:prSet presAssocID="{FCDC6674-2410-4707-81CC-0A337FFABF2D}" presName="conn" presStyleLbl="parChTrans1D2" presStyleIdx="0" presStyleCnt="1"/>
      <dgm:spPr/>
    </dgm:pt>
    <dgm:pt modelId="{5F0732AB-756D-4A5D-ADFC-873995D4C555}" type="pres">
      <dgm:prSet presAssocID="{FCDC6674-2410-4707-81CC-0A337FFABF2D}" presName="extraNode" presStyleLbl="node1" presStyleIdx="0" presStyleCnt="3"/>
      <dgm:spPr/>
    </dgm:pt>
    <dgm:pt modelId="{7419A35B-3C02-487E-AEEA-118FE43E67FF}" type="pres">
      <dgm:prSet presAssocID="{FCDC6674-2410-4707-81CC-0A337FFABF2D}" presName="dstNode" presStyleLbl="node1" presStyleIdx="0" presStyleCnt="3"/>
      <dgm:spPr/>
    </dgm:pt>
    <dgm:pt modelId="{0C74A69E-B933-4B10-A78F-CEA397BECBEA}" type="pres">
      <dgm:prSet presAssocID="{E386775E-1844-41A2-8E77-4B01CCEC98F3}" presName="text_1" presStyleLbl="node1" presStyleIdx="0" presStyleCnt="3" custLinFactNeighborX="-528">
        <dgm:presLayoutVars>
          <dgm:bulletEnabled val="1"/>
        </dgm:presLayoutVars>
      </dgm:prSet>
      <dgm:spPr/>
    </dgm:pt>
    <dgm:pt modelId="{5A166DF9-7005-458D-BB48-2E24CD94FAE7}" type="pres">
      <dgm:prSet presAssocID="{E386775E-1844-41A2-8E77-4B01CCEC98F3}" presName="accent_1" presStyleCnt="0"/>
      <dgm:spPr/>
    </dgm:pt>
    <dgm:pt modelId="{569AC37E-6726-4238-A57A-C8434D5D0F1D}" type="pres">
      <dgm:prSet presAssocID="{E386775E-1844-41A2-8E77-4B01CCEC98F3}" presName="accentRepeatNode" presStyleLbl="solidFgAcc1" presStyleIdx="0" presStyleCnt="3"/>
      <dgm:spPr/>
    </dgm:pt>
    <dgm:pt modelId="{CADE4C5C-EF94-4255-B688-C7AA0922E26E}" type="pres">
      <dgm:prSet presAssocID="{8333F5F5-6FBC-4BFB-8584-37834FCC93F5}" presName="text_2" presStyleLbl="node1" presStyleIdx="1" presStyleCnt="3" custLinFactNeighborX="-558">
        <dgm:presLayoutVars>
          <dgm:bulletEnabled val="1"/>
        </dgm:presLayoutVars>
      </dgm:prSet>
      <dgm:spPr/>
    </dgm:pt>
    <dgm:pt modelId="{556C6B9E-5852-4AF9-BFAA-85333019C311}" type="pres">
      <dgm:prSet presAssocID="{8333F5F5-6FBC-4BFB-8584-37834FCC93F5}" presName="accent_2" presStyleCnt="0"/>
      <dgm:spPr/>
    </dgm:pt>
    <dgm:pt modelId="{787C164B-CFCE-47AF-B262-314E9E0E1285}" type="pres">
      <dgm:prSet presAssocID="{8333F5F5-6FBC-4BFB-8584-37834FCC93F5}" presName="accentRepeatNode" presStyleLbl="solidFgAcc1" presStyleIdx="1" presStyleCnt="3"/>
      <dgm:spPr/>
    </dgm:pt>
    <dgm:pt modelId="{DB35DE6A-AEDE-4D31-B16D-0366F0D7D0E8}" type="pres">
      <dgm:prSet presAssocID="{D641D9E6-B2D0-4B86-A3A9-B78498F78167}" presName="text_3" presStyleLbl="node1" presStyleIdx="2" presStyleCnt="3">
        <dgm:presLayoutVars>
          <dgm:bulletEnabled val="1"/>
        </dgm:presLayoutVars>
      </dgm:prSet>
      <dgm:spPr/>
    </dgm:pt>
    <dgm:pt modelId="{DB2D9BF1-CF00-49E1-BBAF-017E46891BFF}" type="pres">
      <dgm:prSet presAssocID="{D641D9E6-B2D0-4B86-A3A9-B78498F78167}" presName="accent_3" presStyleCnt="0"/>
      <dgm:spPr/>
    </dgm:pt>
    <dgm:pt modelId="{0554BBCD-3515-455D-99C5-6AB7E4130130}" type="pres">
      <dgm:prSet presAssocID="{D641D9E6-B2D0-4B86-A3A9-B78498F78167}" presName="accentRepeatNode" presStyleLbl="solidFgAcc1" presStyleIdx="2" presStyleCnt="3"/>
      <dgm:spPr/>
    </dgm:pt>
  </dgm:ptLst>
  <dgm:cxnLst>
    <dgm:cxn modelId="{B993B63C-B266-4A70-8753-604E5F784A33}" type="presOf" srcId="{E386775E-1844-41A2-8E77-4B01CCEC98F3}" destId="{0C74A69E-B933-4B10-A78F-CEA397BECBEA}" srcOrd="0" destOrd="0" presId="urn:microsoft.com/office/officeart/2008/layout/VerticalCurvedList"/>
    <dgm:cxn modelId="{D211B971-6417-4E60-85C9-B94B43A5D182}" type="presOf" srcId="{8333F5F5-6FBC-4BFB-8584-37834FCC93F5}" destId="{CADE4C5C-EF94-4255-B688-C7AA0922E26E}" srcOrd="0" destOrd="0" presId="urn:microsoft.com/office/officeart/2008/layout/VerticalCurvedList"/>
    <dgm:cxn modelId="{67332054-F585-47AF-BDF8-994EC587A286}" type="presOf" srcId="{D641D9E6-B2D0-4B86-A3A9-B78498F78167}" destId="{DB35DE6A-AEDE-4D31-B16D-0366F0D7D0E8}" srcOrd="0" destOrd="0" presId="urn:microsoft.com/office/officeart/2008/layout/VerticalCurvedList"/>
    <dgm:cxn modelId="{308A4A81-94C6-470B-B98B-16F7C0476D0E}" type="presOf" srcId="{FCDC6674-2410-4707-81CC-0A337FFABF2D}" destId="{D3781050-EC37-446E-B8A5-9B9B331886EA}" srcOrd="0" destOrd="0" presId="urn:microsoft.com/office/officeart/2008/layout/VerticalCurvedList"/>
    <dgm:cxn modelId="{F7614FB1-7DA3-4FB5-8004-16A4C763D659}" srcId="{FCDC6674-2410-4707-81CC-0A337FFABF2D}" destId="{8333F5F5-6FBC-4BFB-8584-37834FCC93F5}" srcOrd="1" destOrd="0" parTransId="{F38C41F1-B1D5-413C-B56F-4495274E1742}" sibTransId="{9FA1E02B-54BF-4281-839F-3D0F3ED1B6F5}"/>
    <dgm:cxn modelId="{960574CC-9121-4325-8D3B-ADE11E227C16}" type="presOf" srcId="{AAE23BDD-DF11-4A96-BD47-F20943A82D54}" destId="{38D09D35-0DF1-4A7D-8794-3CACCC9E8618}" srcOrd="0" destOrd="0" presId="urn:microsoft.com/office/officeart/2008/layout/VerticalCurvedList"/>
    <dgm:cxn modelId="{361F9EF5-1364-428B-9E63-EF4594B04CA7}" srcId="{FCDC6674-2410-4707-81CC-0A337FFABF2D}" destId="{E386775E-1844-41A2-8E77-4B01CCEC98F3}" srcOrd="0" destOrd="0" parTransId="{EF685EF4-5938-4C0C-9A93-757A06C4838B}" sibTransId="{AAE23BDD-DF11-4A96-BD47-F20943A82D54}"/>
    <dgm:cxn modelId="{DEA765FB-2DCF-476A-A615-20AD6082D037}" srcId="{FCDC6674-2410-4707-81CC-0A337FFABF2D}" destId="{D641D9E6-B2D0-4B86-A3A9-B78498F78167}" srcOrd="2" destOrd="0" parTransId="{04238D90-1BC4-4B6C-AE78-AABC454F01EC}" sibTransId="{0E13D896-819F-4F6B-857F-8A079D04EE44}"/>
    <dgm:cxn modelId="{E169173F-DCAF-4080-8AAF-110A5881C925}" type="presParOf" srcId="{D3781050-EC37-446E-B8A5-9B9B331886EA}" destId="{DDFDFE8D-3D91-42BA-8529-03DA6108DCF1}" srcOrd="0" destOrd="0" presId="urn:microsoft.com/office/officeart/2008/layout/VerticalCurvedList"/>
    <dgm:cxn modelId="{25F0EF77-021F-435F-B26B-F38EA2CB7496}" type="presParOf" srcId="{DDFDFE8D-3D91-42BA-8529-03DA6108DCF1}" destId="{6901086A-E992-49F4-9B8F-6C206888E5C2}" srcOrd="0" destOrd="0" presId="urn:microsoft.com/office/officeart/2008/layout/VerticalCurvedList"/>
    <dgm:cxn modelId="{5516995C-77AB-415B-8D69-C0E477C54758}" type="presParOf" srcId="{6901086A-E992-49F4-9B8F-6C206888E5C2}" destId="{BB2A2DA9-95F9-4EDB-8A93-332E3C571D1F}" srcOrd="0" destOrd="0" presId="urn:microsoft.com/office/officeart/2008/layout/VerticalCurvedList"/>
    <dgm:cxn modelId="{4EE79F4B-E9EE-4105-91CB-9F5FF49F70AA}" type="presParOf" srcId="{6901086A-E992-49F4-9B8F-6C206888E5C2}" destId="{38D09D35-0DF1-4A7D-8794-3CACCC9E8618}" srcOrd="1" destOrd="0" presId="urn:microsoft.com/office/officeart/2008/layout/VerticalCurvedList"/>
    <dgm:cxn modelId="{3665043A-CA36-4AA8-9631-515FEF84C368}" type="presParOf" srcId="{6901086A-E992-49F4-9B8F-6C206888E5C2}" destId="{5F0732AB-756D-4A5D-ADFC-873995D4C555}" srcOrd="2" destOrd="0" presId="urn:microsoft.com/office/officeart/2008/layout/VerticalCurvedList"/>
    <dgm:cxn modelId="{3189E85E-E4BC-4707-A4A5-D8C64974EA4C}" type="presParOf" srcId="{6901086A-E992-49F4-9B8F-6C206888E5C2}" destId="{7419A35B-3C02-487E-AEEA-118FE43E67FF}" srcOrd="3" destOrd="0" presId="urn:microsoft.com/office/officeart/2008/layout/VerticalCurvedList"/>
    <dgm:cxn modelId="{60A1600E-70CC-42CD-93E5-DAC3D2020111}" type="presParOf" srcId="{DDFDFE8D-3D91-42BA-8529-03DA6108DCF1}" destId="{0C74A69E-B933-4B10-A78F-CEA397BECBEA}" srcOrd="1" destOrd="0" presId="urn:microsoft.com/office/officeart/2008/layout/VerticalCurvedList"/>
    <dgm:cxn modelId="{E41E9B0C-B892-434F-88AF-E953BE45E771}" type="presParOf" srcId="{DDFDFE8D-3D91-42BA-8529-03DA6108DCF1}" destId="{5A166DF9-7005-458D-BB48-2E24CD94FAE7}" srcOrd="2" destOrd="0" presId="urn:microsoft.com/office/officeart/2008/layout/VerticalCurvedList"/>
    <dgm:cxn modelId="{DD74645D-F315-4E34-BE81-FC007BFE3D86}" type="presParOf" srcId="{5A166DF9-7005-458D-BB48-2E24CD94FAE7}" destId="{569AC37E-6726-4238-A57A-C8434D5D0F1D}" srcOrd="0" destOrd="0" presId="urn:microsoft.com/office/officeart/2008/layout/VerticalCurvedList"/>
    <dgm:cxn modelId="{DEF74F97-2AE7-4D1F-B6C4-FD6EA410F33A}" type="presParOf" srcId="{DDFDFE8D-3D91-42BA-8529-03DA6108DCF1}" destId="{CADE4C5C-EF94-4255-B688-C7AA0922E26E}" srcOrd="3" destOrd="0" presId="urn:microsoft.com/office/officeart/2008/layout/VerticalCurvedList"/>
    <dgm:cxn modelId="{4DFD1607-5133-4D97-8C6C-1C9596DE3E81}" type="presParOf" srcId="{DDFDFE8D-3D91-42BA-8529-03DA6108DCF1}" destId="{556C6B9E-5852-4AF9-BFAA-85333019C311}" srcOrd="4" destOrd="0" presId="urn:microsoft.com/office/officeart/2008/layout/VerticalCurvedList"/>
    <dgm:cxn modelId="{283C5515-266D-48B0-9554-7CE1F209CFBB}" type="presParOf" srcId="{556C6B9E-5852-4AF9-BFAA-85333019C311}" destId="{787C164B-CFCE-47AF-B262-314E9E0E1285}" srcOrd="0" destOrd="0" presId="urn:microsoft.com/office/officeart/2008/layout/VerticalCurvedList"/>
    <dgm:cxn modelId="{BA8295A3-11AB-4B5B-AE4D-96DF5A16A5F9}" type="presParOf" srcId="{DDFDFE8D-3D91-42BA-8529-03DA6108DCF1}" destId="{DB35DE6A-AEDE-4D31-B16D-0366F0D7D0E8}" srcOrd="5" destOrd="0" presId="urn:microsoft.com/office/officeart/2008/layout/VerticalCurvedList"/>
    <dgm:cxn modelId="{4CB9683C-C54D-472E-9350-CF27D35613AE}" type="presParOf" srcId="{DDFDFE8D-3D91-42BA-8529-03DA6108DCF1}" destId="{DB2D9BF1-CF00-49E1-BBAF-017E46891BFF}" srcOrd="6" destOrd="0" presId="urn:microsoft.com/office/officeart/2008/layout/VerticalCurvedList"/>
    <dgm:cxn modelId="{06D1FB0F-B093-45C2-955D-E7C6F07A5F32}" type="presParOf" srcId="{DB2D9BF1-CF00-49E1-BBAF-017E46891BFF}" destId="{0554BBCD-3515-455D-99C5-6AB7E4130130}"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FBCF3F5-AD1C-4EFB-B0B4-5284AD75C0F6}" type="doc">
      <dgm:prSet loTypeId="urn:microsoft.com/office/officeart/2005/8/layout/pList2" loCatId="list" qsTypeId="urn:microsoft.com/office/officeart/2005/8/quickstyle/simple1" qsCatId="simple" csTypeId="urn:microsoft.com/office/officeart/2005/8/colors/accent2_1" csCatId="accent2" phldr="1"/>
      <dgm:spPr/>
      <dgm:t>
        <a:bodyPr/>
        <a:lstStyle/>
        <a:p>
          <a:endParaRPr lang="ru-Ru"/>
        </a:p>
      </dgm:t>
    </dgm:pt>
    <dgm:pt modelId="{ECF15612-D3FD-45F1-9140-0D1BDEFE3FFD}">
      <dgm:prSet phldrT="[Text]" custT="1"/>
      <dgm:spPr/>
      <dgm:t>
        <a:bodyPr vert="vert270" anchor="ctr"/>
        <a:lstStyle/>
        <a:p>
          <a:pPr algn="ctr" rtl="0"/>
          <a:r>
            <a:rPr lang="ru-Ru" sz="1400" b="0" i="0" u="none" baseline="0">
              <a:latin typeface="Calibri" panose="020F0502020204030204" pitchFamily="34" charset="0"/>
              <a:cs typeface="Calibri" panose="020F0502020204030204" pitchFamily="34" charset="0"/>
            </a:rPr>
            <a:t>Стратегическое планирование и управление</a:t>
          </a:r>
        </a:p>
      </dgm:t>
    </dgm:pt>
    <dgm:pt modelId="{6A14BC63-ECA9-4B4C-A960-D3C116379E8D}" type="parTrans" cxnId="{89FB65C6-70D0-419C-96C5-E3DDC9E5C21C}">
      <dgm:prSet/>
      <dgm:spPr/>
      <dgm:t>
        <a:bodyPr/>
        <a:lstStyle/>
        <a:p>
          <a:endParaRPr lang="ru-Ru" sz="1200">
            <a:solidFill>
              <a:schemeClr val="bg1"/>
            </a:solidFill>
          </a:endParaRPr>
        </a:p>
      </dgm:t>
    </dgm:pt>
    <dgm:pt modelId="{B59AEDF1-11EC-48C1-8017-A22ED3B7F9E8}" type="sibTrans" cxnId="{89FB65C6-70D0-419C-96C5-E3DDC9E5C21C}">
      <dgm:prSet/>
      <dgm:spPr/>
      <dgm:t>
        <a:bodyPr/>
        <a:lstStyle/>
        <a:p>
          <a:endParaRPr lang="ru-Ru" sz="1200">
            <a:solidFill>
              <a:schemeClr val="bg1"/>
            </a:solidFill>
          </a:endParaRPr>
        </a:p>
      </dgm:t>
    </dgm:pt>
    <dgm:pt modelId="{60736E77-FA06-4731-8735-B55D09BE3BA5}">
      <dgm:prSet phldrT="[Text]" custT="1"/>
      <dgm:spPr>
        <a:solidFill>
          <a:schemeClr val="bg1">
            <a:lumMod val="85000"/>
          </a:schemeClr>
        </a:solidFill>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Человеческие ресурсы</a:t>
          </a:r>
        </a:p>
      </dgm:t>
    </dgm:pt>
    <dgm:pt modelId="{AE94B2BB-28CF-49A4-B68D-149E92E9F8D4}" type="parTrans" cxnId="{7444FFFA-CC86-471F-857D-490706610DCD}">
      <dgm:prSet/>
      <dgm:spPr/>
      <dgm:t>
        <a:bodyPr/>
        <a:lstStyle/>
        <a:p>
          <a:endParaRPr lang="ru-Ru" sz="1200">
            <a:solidFill>
              <a:schemeClr val="bg1"/>
            </a:solidFill>
          </a:endParaRPr>
        </a:p>
      </dgm:t>
    </dgm:pt>
    <dgm:pt modelId="{836532F9-83AF-4AE5-8269-AA3ABD4E12C4}" type="sibTrans" cxnId="{7444FFFA-CC86-471F-857D-490706610DCD}">
      <dgm:prSet/>
      <dgm:spPr/>
      <dgm:t>
        <a:bodyPr/>
        <a:lstStyle/>
        <a:p>
          <a:endParaRPr lang="ru-Ru" sz="1200">
            <a:solidFill>
              <a:schemeClr val="bg1"/>
            </a:solidFill>
          </a:endParaRPr>
        </a:p>
      </dgm:t>
    </dgm:pt>
    <dgm:pt modelId="{DF2F4672-6A02-4B4D-873D-76004E57EAA3}">
      <dgm:prSet phldrT="[Text]" custT="1"/>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Информационная система управления логистикой</a:t>
          </a:r>
        </a:p>
      </dgm:t>
    </dgm:pt>
    <dgm:pt modelId="{37119E75-E676-4ADD-A70D-6C631727C4D9}" type="parTrans" cxnId="{BE518C3C-35AB-407E-A36C-368FCFCE620C}">
      <dgm:prSet/>
      <dgm:spPr/>
      <dgm:t>
        <a:bodyPr/>
        <a:lstStyle/>
        <a:p>
          <a:endParaRPr lang="ru-Ru" sz="1200">
            <a:solidFill>
              <a:schemeClr val="bg1"/>
            </a:solidFill>
          </a:endParaRPr>
        </a:p>
      </dgm:t>
    </dgm:pt>
    <dgm:pt modelId="{E72966EF-C5A2-4FF4-9C0F-6BA9ED9D939C}" type="sibTrans" cxnId="{BE518C3C-35AB-407E-A36C-368FCFCE620C}">
      <dgm:prSet/>
      <dgm:spPr/>
      <dgm:t>
        <a:bodyPr/>
        <a:lstStyle/>
        <a:p>
          <a:endParaRPr lang="ru-Ru" sz="1200">
            <a:solidFill>
              <a:schemeClr val="bg1"/>
            </a:solidFill>
          </a:endParaRPr>
        </a:p>
      </dgm:t>
    </dgm:pt>
    <dgm:pt modelId="{5283DEE5-7E62-4402-B35E-2E028E8D6266}">
      <dgm:prSet phldrT="[Text]" custT="1"/>
      <dgm:spPr>
        <a:solidFill>
          <a:schemeClr val="bg1">
            <a:lumMod val="85000"/>
          </a:schemeClr>
        </a:solidFill>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Финансовая устойчивость </a:t>
          </a:r>
        </a:p>
      </dgm:t>
    </dgm:pt>
    <dgm:pt modelId="{7069981C-2004-4223-BE08-4EB2030E44DF}" type="parTrans" cxnId="{82278026-B310-45AE-8F5D-A5514D0C2FEE}">
      <dgm:prSet/>
      <dgm:spPr/>
      <dgm:t>
        <a:bodyPr/>
        <a:lstStyle/>
        <a:p>
          <a:endParaRPr lang="ru-Ru" sz="1200">
            <a:solidFill>
              <a:schemeClr val="bg1"/>
            </a:solidFill>
          </a:endParaRPr>
        </a:p>
      </dgm:t>
    </dgm:pt>
    <dgm:pt modelId="{1C0ABE14-A631-41C7-A70C-F20FFC1428E3}" type="sibTrans" cxnId="{82278026-B310-45AE-8F5D-A5514D0C2FEE}">
      <dgm:prSet/>
      <dgm:spPr/>
      <dgm:t>
        <a:bodyPr/>
        <a:lstStyle/>
        <a:p>
          <a:endParaRPr lang="ru-Ru" sz="1200">
            <a:solidFill>
              <a:schemeClr val="bg1"/>
            </a:solidFill>
          </a:endParaRPr>
        </a:p>
      </dgm:t>
    </dgm:pt>
    <dgm:pt modelId="{1CFBDE63-DEE0-491E-87AB-F0B9003E61B4}">
      <dgm:prSet custT="1"/>
      <dgm:spPr>
        <a:solidFill>
          <a:schemeClr val="bg1">
            <a:lumMod val="85000"/>
          </a:schemeClr>
        </a:solidFill>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Политика и управление</a:t>
          </a:r>
          <a:r>
            <a:rPr lang="ru-Ru" sz="1400" b="1" i="0" u="none" baseline="0">
              <a:latin typeface="Calibri" panose="020F0502020204030204" pitchFamily="34" charset="0"/>
              <a:cs typeface="Calibri" panose="020F0502020204030204" pitchFamily="34" charset="0"/>
            </a:rPr>
            <a:t> </a:t>
          </a:r>
          <a:endParaRPr lang="ru-Ru" sz="1400" dirty="0">
            <a:latin typeface="Calibri" panose="020F0502020204030204" pitchFamily="34" charset="0"/>
            <a:cs typeface="Calibri" panose="020F0502020204030204" pitchFamily="34" charset="0"/>
          </a:endParaRPr>
        </a:p>
      </dgm:t>
    </dgm:pt>
    <dgm:pt modelId="{CD3549F0-C753-4379-A418-E8C4FBD55326}" type="parTrans" cxnId="{D2A011DE-28F6-440F-8745-643EDCDD91DF}">
      <dgm:prSet/>
      <dgm:spPr/>
      <dgm:t>
        <a:bodyPr/>
        <a:lstStyle/>
        <a:p>
          <a:endParaRPr lang="ru-Ru" sz="1200">
            <a:solidFill>
              <a:schemeClr val="bg1"/>
            </a:solidFill>
          </a:endParaRPr>
        </a:p>
      </dgm:t>
    </dgm:pt>
    <dgm:pt modelId="{883EA51F-D696-4648-AD10-BD144CE62387}" type="sibTrans" cxnId="{D2A011DE-28F6-440F-8745-643EDCDD91DF}">
      <dgm:prSet/>
      <dgm:spPr/>
      <dgm:t>
        <a:bodyPr/>
        <a:lstStyle/>
        <a:p>
          <a:endParaRPr lang="ru-Ru" sz="1200">
            <a:solidFill>
              <a:schemeClr val="bg1"/>
            </a:solidFill>
          </a:endParaRPr>
        </a:p>
      </dgm:t>
    </dgm:pt>
    <dgm:pt modelId="{EAEA4CAF-9B18-4F1C-8A0E-50E11ED171D4}">
      <dgm:prSet custT="1"/>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Прогнозирование и планирование поставок</a:t>
          </a:r>
          <a:r>
            <a:rPr lang="ru-Ru" sz="1400" b="1" i="0" u="none" baseline="0">
              <a:latin typeface="Calibri" panose="020F0502020204030204" pitchFamily="34" charset="0"/>
              <a:cs typeface="Calibri" panose="020F0502020204030204" pitchFamily="34" charset="0"/>
            </a:rPr>
            <a:t> </a:t>
          </a:r>
          <a:endParaRPr lang="ru-Ru" sz="1400" dirty="0">
            <a:latin typeface="Calibri" panose="020F0502020204030204" pitchFamily="34" charset="0"/>
            <a:cs typeface="Calibri" panose="020F0502020204030204" pitchFamily="34" charset="0"/>
          </a:endParaRPr>
        </a:p>
      </dgm:t>
    </dgm:pt>
    <dgm:pt modelId="{D93E8C87-2D88-49FD-992E-8C12138A6772}" type="parTrans" cxnId="{AB0B9053-9B18-4E95-A9AD-A3CF8CFF4716}">
      <dgm:prSet/>
      <dgm:spPr/>
      <dgm:t>
        <a:bodyPr/>
        <a:lstStyle/>
        <a:p>
          <a:endParaRPr lang="ru-Ru" sz="1200">
            <a:solidFill>
              <a:schemeClr val="bg1"/>
            </a:solidFill>
          </a:endParaRPr>
        </a:p>
      </dgm:t>
    </dgm:pt>
    <dgm:pt modelId="{C1E0F219-1729-4C18-9371-580BDD8A46E6}" type="sibTrans" cxnId="{AB0B9053-9B18-4E95-A9AD-A3CF8CFF4716}">
      <dgm:prSet/>
      <dgm:spPr/>
      <dgm:t>
        <a:bodyPr/>
        <a:lstStyle/>
        <a:p>
          <a:endParaRPr lang="ru-Ru" sz="1200">
            <a:solidFill>
              <a:schemeClr val="bg1"/>
            </a:solidFill>
          </a:endParaRPr>
        </a:p>
      </dgm:t>
    </dgm:pt>
    <dgm:pt modelId="{91A9F37F-3CF5-4698-AF2B-AB2BBCC22A6C}">
      <dgm:prSet custT="1"/>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Закупки и таможенное оформление</a:t>
          </a:r>
        </a:p>
      </dgm:t>
    </dgm:pt>
    <dgm:pt modelId="{01166087-9EC0-4AB4-85E3-82DC41DE2518}" type="parTrans" cxnId="{5D1DDE1C-6FFE-4CE8-A668-650C1DCBA9A0}">
      <dgm:prSet/>
      <dgm:spPr/>
      <dgm:t>
        <a:bodyPr/>
        <a:lstStyle/>
        <a:p>
          <a:endParaRPr lang="ru-Ru"/>
        </a:p>
      </dgm:t>
    </dgm:pt>
    <dgm:pt modelId="{98FA327A-6A5A-4B9F-BB15-7947DBD8CAD5}" type="sibTrans" cxnId="{5D1DDE1C-6FFE-4CE8-A668-650C1DCBA9A0}">
      <dgm:prSet/>
      <dgm:spPr/>
      <dgm:t>
        <a:bodyPr/>
        <a:lstStyle/>
        <a:p>
          <a:endParaRPr lang="ru-Ru"/>
        </a:p>
      </dgm:t>
    </dgm:pt>
    <dgm:pt modelId="{1BD5BA4B-5594-47EF-8C08-0EDF0F88D081}">
      <dgm:prSet custT="1"/>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Складирование и хранение</a:t>
          </a:r>
        </a:p>
      </dgm:t>
    </dgm:pt>
    <dgm:pt modelId="{A67D035E-CF50-48D8-9F46-0761EF4808AD}" type="parTrans" cxnId="{158D6D43-FC7E-4EA1-931A-76339282A001}">
      <dgm:prSet/>
      <dgm:spPr/>
      <dgm:t>
        <a:bodyPr/>
        <a:lstStyle/>
        <a:p>
          <a:endParaRPr lang="ru-Ru"/>
        </a:p>
      </dgm:t>
    </dgm:pt>
    <dgm:pt modelId="{1CEB3DE9-80A3-4550-A456-D1E40DF82D9A}" type="sibTrans" cxnId="{158D6D43-FC7E-4EA1-931A-76339282A001}">
      <dgm:prSet/>
      <dgm:spPr/>
      <dgm:t>
        <a:bodyPr/>
        <a:lstStyle/>
        <a:p>
          <a:endParaRPr lang="ru-Ru"/>
        </a:p>
      </dgm:t>
    </dgm:pt>
    <dgm:pt modelId="{47092BCB-A736-46A7-A0D4-8BC9F0D99261}">
      <dgm:prSet custT="1"/>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Распределение</a:t>
          </a:r>
        </a:p>
      </dgm:t>
    </dgm:pt>
    <dgm:pt modelId="{0FFC27BE-CFC9-4E3C-ABF1-9E1952CFF0A5}" type="parTrans" cxnId="{8C7902BF-7E0D-4E2F-8B09-93E4295FAD2F}">
      <dgm:prSet/>
      <dgm:spPr/>
      <dgm:t>
        <a:bodyPr/>
        <a:lstStyle/>
        <a:p>
          <a:endParaRPr lang="ru-Ru"/>
        </a:p>
      </dgm:t>
    </dgm:pt>
    <dgm:pt modelId="{8D97D584-9FAC-4CE5-82F8-FA7674CDF107}" type="sibTrans" cxnId="{8C7902BF-7E0D-4E2F-8B09-93E4295FAD2F}">
      <dgm:prSet/>
      <dgm:spPr/>
      <dgm:t>
        <a:bodyPr/>
        <a:lstStyle/>
        <a:p>
          <a:endParaRPr lang="ru-Ru"/>
        </a:p>
      </dgm:t>
    </dgm:pt>
    <dgm:pt modelId="{1EC46808-5A4C-48CB-BE89-6A619EA5FCD6}">
      <dgm:prSet custT="1"/>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Организация сбора и удаления отходов</a:t>
          </a:r>
        </a:p>
      </dgm:t>
    </dgm:pt>
    <dgm:pt modelId="{5F5B14BC-C680-416B-9A09-43575BCBDFE9}" type="parTrans" cxnId="{F3CB8390-E510-4C9C-80B5-1D61D19CC65A}">
      <dgm:prSet/>
      <dgm:spPr/>
      <dgm:t>
        <a:bodyPr/>
        <a:lstStyle/>
        <a:p>
          <a:endParaRPr lang="ru-Ru"/>
        </a:p>
      </dgm:t>
    </dgm:pt>
    <dgm:pt modelId="{C3268F9D-71E6-4F76-8F22-825E7E4CD1BA}" type="sibTrans" cxnId="{F3CB8390-E510-4C9C-80B5-1D61D19CC65A}">
      <dgm:prSet/>
      <dgm:spPr/>
      <dgm:t>
        <a:bodyPr/>
        <a:lstStyle/>
        <a:p>
          <a:endParaRPr lang="ru-Ru"/>
        </a:p>
      </dgm:t>
    </dgm:pt>
    <dgm:pt modelId="{756A97F7-A0BC-4E5A-BFD8-E6BBA33D1C16}">
      <dgm:prSet custT="1"/>
      <dgm:spPr>
        <a:solidFill>
          <a:schemeClr val="bg1">
            <a:lumMod val="85000"/>
          </a:schemeClr>
        </a:solidFill>
      </dgm:spPr>
      <dgm:t>
        <a:bodyPr vert="vert270" anchor="ctr"/>
        <a:lstStyle/>
        <a:p>
          <a:pPr algn="ctr" rtl="0">
            <a:buFont typeface="+mj-lt"/>
          </a:pPr>
          <a:r>
            <a:rPr lang="ru-Ru" sz="1400" b="0" i="0" u="none" baseline="0">
              <a:latin typeface="Calibri" panose="020F0502020204030204" pitchFamily="34" charset="0"/>
              <a:cs typeface="Calibri" panose="020F0502020204030204" pitchFamily="34" charset="0"/>
            </a:rPr>
            <a:t>Обеспечение качества и фармакологический надзор </a:t>
          </a:r>
        </a:p>
      </dgm:t>
    </dgm:pt>
    <dgm:pt modelId="{11005090-788F-492E-B03D-05388236A727}" type="parTrans" cxnId="{8BE540A1-FF11-4D3D-B8DC-98977D9AD280}">
      <dgm:prSet/>
      <dgm:spPr/>
      <dgm:t>
        <a:bodyPr/>
        <a:lstStyle/>
        <a:p>
          <a:endParaRPr lang="ru-Ru"/>
        </a:p>
      </dgm:t>
    </dgm:pt>
    <dgm:pt modelId="{7E00942B-058D-4637-B411-D9744651DB4D}" type="sibTrans" cxnId="{8BE540A1-FF11-4D3D-B8DC-98977D9AD280}">
      <dgm:prSet/>
      <dgm:spPr/>
      <dgm:t>
        <a:bodyPr/>
        <a:lstStyle/>
        <a:p>
          <a:endParaRPr lang="ru-Ru"/>
        </a:p>
      </dgm:t>
    </dgm:pt>
    <dgm:pt modelId="{C6A49AD3-6ECC-46FA-88C9-D06B727E2496}" type="pres">
      <dgm:prSet presAssocID="{DFBCF3F5-AD1C-4EFB-B0B4-5284AD75C0F6}" presName="Name0" presStyleCnt="0">
        <dgm:presLayoutVars>
          <dgm:dir/>
          <dgm:resizeHandles val="exact"/>
        </dgm:presLayoutVars>
      </dgm:prSet>
      <dgm:spPr/>
    </dgm:pt>
    <dgm:pt modelId="{8E9D602F-343A-4973-A006-8EE57137E16F}" type="pres">
      <dgm:prSet presAssocID="{DFBCF3F5-AD1C-4EFB-B0B4-5284AD75C0F6}" presName="bkgdShp" presStyleLbl="alignAccFollowNode1" presStyleIdx="0" presStyleCnt="1" custScaleX="3188" custScaleY="33333" custLinFactNeighborX="1426"/>
      <dgm:spPr/>
    </dgm:pt>
    <dgm:pt modelId="{2C89E8BB-92B6-4E1D-B538-5D46627267BC}" type="pres">
      <dgm:prSet presAssocID="{DFBCF3F5-AD1C-4EFB-B0B4-5284AD75C0F6}" presName="linComp" presStyleCnt="0"/>
      <dgm:spPr/>
    </dgm:pt>
    <dgm:pt modelId="{7528D977-E85A-421C-BB60-5D1FD7BBC049}" type="pres">
      <dgm:prSet presAssocID="{ECF15612-D3FD-45F1-9140-0D1BDEFE3FFD}" presName="compNode" presStyleCnt="0"/>
      <dgm:spPr/>
    </dgm:pt>
    <dgm:pt modelId="{EB367EFE-84B4-48B8-B326-5A356E654C9B}" type="pres">
      <dgm:prSet presAssocID="{ECF15612-D3FD-45F1-9140-0D1BDEFE3FFD}" presName="node" presStyleLbl="node1" presStyleIdx="0" presStyleCnt="11" custScaleX="76098" custScaleY="181818" custLinFactNeighborX="-10504" custLinFactNeighborY="-38022">
        <dgm:presLayoutVars>
          <dgm:bulletEnabled val="1"/>
        </dgm:presLayoutVars>
      </dgm:prSet>
      <dgm:spPr/>
    </dgm:pt>
    <dgm:pt modelId="{19C42AB0-CA6F-42D9-A260-C9105FBE8192}" type="pres">
      <dgm:prSet presAssocID="{ECF15612-D3FD-45F1-9140-0D1BDEFE3FFD}" presName="invisiNode" presStyleLbl="node1" presStyleIdx="0" presStyleCnt="11"/>
      <dgm:spPr/>
    </dgm:pt>
    <dgm:pt modelId="{7D5E0B92-567E-422C-9985-5ED215A53A04}" type="pres">
      <dgm:prSet presAssocID="{ECF15612-D3FD-45F1-9140-0D1BDEFE3FFD}" presName="imagNode" presStyleLbl="fgImgPlace1" presStyleIdx="0" presStyleCnt="11" custFlipVert="1" custFlipHor="1" custScaleX="28065" custScaleY="38960" custLinFactX="9845" custLinFactY="199892" custLinFactNeighborX="100000" custLinFactNeighborY="200000"/>
      <dgm:spPr/>
    </dgm:pt>
    <dgm:pt modelId="{280AEFE3-16EE-4758-B7C5-08E0F57CB472}" type="pres">
      <dgm:prSet presAssocID="{B59AEDF1-11EC-48C1-8017-A22ED3B7F9E8}" presName="sibTrans" presStyleLbl="sibTrans2D1" presStyleIdx="0" presStyleCnt="0"/>
      <dgm:spPr/>
    </dgm:pt>
    <dgm:pt modelId="{2455CF68-3AFC-427D-9B9F-CAF9A48BB7CB}" type="pres">
      <dgm:prSet presAssocID="{60736E77-FA06-4731-8735-B55D09BE3BA5}" presName="compNode" presStyleCnt="0"/>
      <dgm:spPr/>
    </dgm:pt>
    <dgm:pt modelId="{E85916AF-48FB-4B97-B52C-D527FC8E8CA4}" type="pres">
      <dgm:prSet presAssocID="{60736E77-FA06-4731-8735-B55D09BE3BA5}" presName="node" presStyleLbl="node1" presStyleIdx="1" presStyleCnt="11" custScaleX="71548" custScaleY="181818" custLinFactNeighborX="-4903" custLinFactNeighborY="-23864">
        <dgm:presLayoutVars>
          <dgm:bulletEnabled val="1"/>
        </dgm:presLayoutVars>
      </dgm:prSet>
      <dgm:spPr/>
    </dgm:pt>
    <dgm:pt modelId="{939ACD56-4C2D-4B5D-8C14-0F5068350637}" type="pres">
      <dgm:prSet presAssocID="{60736E77-FA06-4731-8735-B55D09BE3BA5}" presName="invisiNode" presStyleLbl="node1" presStyleIdx="1" presStyleCnt="11"/>
      <dgm:spPr/>
    </dgm:pt>
    <dgm:pt modelId="{C1B8A438-8AED-4079-89EC-740E253CD7A1}" type="pres">
      <dgm:prSet presAssocID="{60736E77-FA06-4731-8735-B55D09BE3BA5}" presName="imagNode" presStyleLbl="fgImgPlace1" presStyleIdx="1" presStyleCnt="11" custScaleX="59086" custScaleY="45455"/>
      <dgm:spPr/>
    </dgm:pt>
    <dgm:pt modelId="{C21FC76F-C4D0-4EA0-BC1E-BD651B698EB1}" type="pres">
      <dgm:prSet presAssocID="{836532F9-83AF-4AE5-8269-AA3ABD4E12C4}" presName="sibTrans" presStyleLbl="sibTrans2D1" presStyleIdx="0" presStyleCnt="0"/>
      <dgm:spPr/>
    </dgm:pt>
    <dgm:pt modelId="{F187973F-4C69-4A58-8EF9-831F2D31C275}" type="pres">
      <dgm:prSet presAssocID="{DF2F4672-6A02-4B4D-873D-76004E57EAA3}" presName="compNode" presStyleCnt="0"/>
      <dgm:spPr/>
    </dgm:pt>
    <dgm:pt modelId="{79856AC3-9BD6-48B9-95E6-BF2B5C46BAFE}" type="pres">
      <dgm:prSet presAssocID="{DF2F4672-6A02-4B4D-873D-76004E57EAA3}" presName="node" presStyleLbl="node1" presStyleIdx="2" presStyleCnt="11" custScaleX="75445" custScaleY="181818" custLinFactNeighborX="-6780" custLinFactNeighborY="-26505">
        <dgm:presLayoutVars>
          <dgm:bulletEnabled val="1"/>
        </dgm:presLayoutVars>
      </dgm:prSet>
      <dgm:spPr/>
    </dgm:pt>
    <dgm:pt modelId="{FC69B9AC-341E-4B93-911D-11AB7F955A4C}" type="pres">
      <dgm:prSet presAssocID="{DF2F4672-6A02-4B4D-873D-76004E57EAA3}" presName="invisiNode" presStyleLbl="node1" presStyleIdx="2" presStyleCnt="11"/>
      <dgm:spPr/>
    </dgm:pt>
    <dgm:pt modelId="{55290674-42B0-499B-8284-246D004E82D0}" type="pres">
      <dgm:prSet presAssocID="{DF2F4672-6A02-4B4D-873D-76004E57EAA3}" presName="imagNode" presStyleLbl="fgImgPlace1" presStyleIdx="2" presStyleCnt="11" custScaleX="30664" custScaleY="30303"/>
      <dgm:spPr/>
    </dgm:pt>
    <dgm:pt modelId="{1DC9002F-C5BB-4A16-9775-A159837AF3C9}" type="pres">
      <dgm:prSet presAssocID="{E72966EF-C5A2-4FF4-9C0F-6BA9ED9D939C}" presName="sibTrans" presStyleLbl="sibTrans2D1" presStyleIdx="0" presStyleCnt="0"/>
      <dgm:spPr/>
    </dgm:pt>
    <dgm:pt modelId="{C8CABCC7-6D56-4A21-85F1-DD916D7CC555}" type="pres">
      <dgm:prSet presAssocID="{5283DEE5-7E62-4402-B35E-2E028E8D6266}" presName="compNode" presStyleCnt="0"/>
      <dgm:spPr/>
    </dgm:pt>
    <dgm:pt modelId="{7100F18D-FDA3-498B-8B32-D35A1DC243A8}" type="pres">
      <dgm:prSet presAssocID="{5283DEE5-7E62-4402-B35E-2E028E8D6266}" presName="node" presStyleLbl="node1" presStyleIdx="3" presStyleCnt="11" custScaleX="74811" custScaleY="181818" custLinFactNeighborX="3711" custLinFactNeighborY="-38022">
        <dgm:presLayoutVars>
          <dgm:bulletEnabled val="1"/>
        </dgm:presLayoutVars>
      </dgm:prSet>
      <dgm:spPr/>
    </dgm:pt>
    <dgm:pt modelId="{63582307-B61B-45D7-A43E-64909A56EC1F}" type="pres">
      <dgm:prSet presAssocID="{5283DEE5-7E62-4402-B35E-2E028E8D6266}" presName="invisiNode" presStyleLbl="node1" presStyleIdx="3" presStyleCnt="11"/>
      <dgm:spPr/>
    </dgm:pt>
    <dgm:pt modelId="{CA086B9B-2BAE-4014-B341-703A8C502AAF}" type="pres">
      <dgm:prSet presAssocID="{5283DEE5-7E62-4402-B35E-2E028E8D6266}" presName="imagNode" presStyleLbl="fgImgPlace1" presStyleIdx="3" presStyleCnt="11" custScaleX="31750" custScaleY="45455"/>
      <dgm:spPr/>
    </dgm:pt>
    <dgm:pt modelId="{5CB0D6B2-2F0C-4C32-B798-756A2B7FC934}" type="pres">
      <dgm:prSet presAssocID="{1C0ABE14-A631-41C7-A70C-F20FFC1428E3}" presName="sibTrans" presStyleLbl="sibTrans2D1" presStyleIdx="0" presStyleCnt="0"/>
      <dgm:spPr/>
    </dgm:pt>
    <dgm:pt modelId="{317BEB1B-964D-4B01-B982-278089613E96}" type="pres">
      <dgm:prSet presAssocID="{1CFBDE63-DEE0-491E-87AB-F0B9003E61B4}" presName="compNode" presStyleCnt="0"/>
      <dgm:spPr/>
    </dgm:pt>
    <dgm:pt modelId="{1B4AB26D-BF83-4BB8-AF59-117298739F1C}" type="pres">
      <dgm:prSet presAssocID="{1CFBDE63-DEE0-491E-87AB-F0B9003E61B4}" presName="node" presStyleLbl="node1" presStyleIdx="4" presStyleCnt="11" custScaleX="85569" custScaleY="181818" custLinFactNeighborX="6630" custLinFactNeighborY="-28409">
        <dgm:presLayoutVars>
          <dgm:bulletEnabled val="1"/>
        </dgm:presLayoutVars>
      </dgm:prSet>
      <dgm:spPr/>
    </dgm:pt>
    <dgm:pt modelId="{41B374B1-6788-4A4C-AFAE-F6BD10DCBF7D}" type="pres">
      <dgm:prSet presAssocID="{1CFBDE63-DEE0-491E-87AB-F0B9003E61B4}" presName="invisiNode" presStyleLbl="node1" presStyleIdx="4" presStyleCnt="11"/>
      <dgm:spPr/>
    </dgm:pt>
    <dgm:pt modelId="{E7015069-06E2-4C81-BDDC-A52EC2C71C8C}" type="pres">
      <dgm:prSet presAssocID="{1CFBDE63-DEE0-491E-87AB-F0B9003E61B4}" presName="imagNode" presStyleLbl="fgImgPlace1" presStyleIdx="4" presStyleCnt="11" custScaleX="41572" custScaleY="30303"/>
      <dgm:spPr/>
    </dgm:pt>
    <dgm:pt modelId="{75F29AD1-844B-4AB2-9D9A-D4533A43823A}" type="pres">
      <dgm:prSet presAssocID="{883EA51F-D696-4648-AD10-BD144CE62387}" presName="sibTrans" presStyleLbl="sibTrans2D1" presStyleIdx="0" presStyleCnt="0"/>
      <dgm:spPr/>
    </dgm:pt>
    <dgm:pt modelId="{1277668D-BBE8-458D-8554-F2EA50B3446D}" type="pres">
      <dgm:prSet presAssocID="{756A97F7-A0BC-4E5A-BFD8-E6BBA33D1C16}" presName="compNode" presStyleCnt="0"/>
      <dgm:spPr/>
    </dgm:pt>
    <dgm:pt modelId="{E48E5017-C529-49FB-9755-83B8047EA0E6}" type="pres">
      <dgm:prSet presAssocID="{756A97F7-A0BC-4E5A-BFD8-E6BBA33D1C16}" presName="node" presStyleLbl="node1" presStyleIdx="5" presStyleCnt="11" custScaleX="79447" custScaleY="181818" custLinFactNeighborX="6630" custLinFactNeighborY="-28409">
        <dgm:presLayoutVars>
          <dgm:bulletEnabled val="1"/>
        </dgm:presLayoutVars>
      </dgm:prSet>
      <dgm:spPr/>
    </dgm:pt>
    <dgm:pt modelId="{13FDD069-A291-4718-8674-EEFC010921A8}" type="pres">
      <dgm:prSet presAssocID="{756A97F7-A0BC-4E5A-BFD8-E6BBA33D1C16}" presName="invisiNode" presStyleLbl="node1" presStyleIdx="5" presStyleCnt="11"/>
      <dgm:spPr/>
    </dgm:pt>
    <dgm:pt modelId="{546D9079-3DE2-438B-B464-85BC94D753B9}" type="pres">
      <dgm:prSet presAssocID="{756A97F7-A0BC-4E5A-BFD8-E6BBA33D1C16}" presName="imagNode" presStyleLbl="fgImgPlace1" presStyleIdx="5" presStyleCnt="11" custFlipVert="1" custFlipHor="1" custScaleX="26617" custScaleY="22727"/>
      <dgm:spPr/>
    </dgm:pt>
    <dgm:pt modelId="{AEC78FC5-A5DB-405A-90DE-152679FDAFE3}" type="pres">
      <dgm:prSet presAssocID="{7E00942B-058D-4637-B411-D9744651DB4D}" presName="sibTrans" presStyleLbl="sibTrans2D1" presStyleIdx="0" presStyleCnt="0"/>
      <dgm:spPr/>
    </dgm:pt>
    <dgm:pt modelId="{880F7AC4-0506-4EC3-999F-240F6D87530C}" type="pres">
      <dgm:prSet presAssocID="{EAEA4CAF-9B18-4F1C-8A0E-50E11ED171D4}" presName="compNode" presStyleCnt="0"/>
      <dgm:spPr/>
    </dgm:pt>
    <dgm:pt modelId="{89575AFF-8CFD-467F-8DB8-B014D4564FE5}" type="pres">
      <dgm:prSet presAssocID="{EAEA4CAF-9B18-4F1C-8A0E-50E11ED171D4}" presName="node" presStyleLbl="node1" presStyleIdx="6" presStyleCnt="11" custScaleX="83784" custScaleY="181818" custLinFactNeighborX="1255" custLinFactNeighborY="-29025">
        <dgm:presLayoutVars>
          <dgm:bulletEnabled val="1"/>
        </dgm:presLayoutVars>
      </dgm:prSet>
      <dgm:spPr/>
    </dgm:pt>
    <dgm:pt modelId="{6E11A8A0-B4EA-413B-A96A-77910704F35C}" type="pres">
      <dgm:prSet presAssocID="{EAEA4CAF-9B18-4F1C-8A0E-50E11ED171D4}" presName="invisiNode" presStyleLbl="node1" presStyleIdx="6" presStyleCnt="11"/>
      <dgm:spPr/>
    </dgm:pt>
    <dgm:pt modelId="{2226F52B-D74C-4B0C-AFF6-19716C5A97A1}" type="pres">
      <dgm:prSet presAssocID="{EAEA4CAF-9B18-4F1C-8A0E-50E11ED171D4}" presName="imagNode" presStyleLbl="fgImgPlace1" presStyleIdx="6" presStyleCnt="11" custScaleX="54602" custScaleY="30303"/>
      <dgm:spPr/>
    </dgm:pt>
    <dgm:pt modelId="{8C2BD4B3-4AA9-4747-AB79-79543F641F87}" type="pres">
      <dgm:prSet presAssocID="{C1E0F219-1729-4C18-9371-580BDD8A46E6}" presName="sibTrans" presStyleLbl="sibTrans2D1" presStyleIdx="0" presStyleCnt="0"/>
      <dgm:spPr/>
    </dgm:pt>
    <dgm:pt modelId="{89ADB73F-9600-48A6-9FC7-6D3AA0FA368E}" type="pres">
      <dgm:prSet presAssocID="{91A9F37F-3CF5-4698-AF2B-AB2BBCC22A6C}" presName="compNode" presStyleCnt="0"/>
      <dgm:spPr/>
    </dgm:pt>
    <dgm:pt modelId="{266A036E-128D-433A-8E8A-96BEF934071A}" type="pres">
      <dgm:prSet presAssocID="{91A9F37F-3CF5-4698-AF2B-AB2BBCC22A6C}" presName="node" presStyleLbl="node1" presStyleIdx="7" presStyleCnt="11" custScaleX="76704" custScaleY="181818" custLinFactNeighborX="11887" custLinFactNeighborY="-20455">
        <dgm:presLayoutVars>
          <dgm:bulletEnabled val="1"/>
        </dgm:presLayoutVars>
      </dgm:prSet>
      <dgm:spPr/>
    </dgm:pt>
    <dgm:pt modelId="{78E03434-7F6D-4BDA-9860-A44673158A7A}" type="pres">
      <dgm:prSet presAssocID="{91A9F37F-3CF5-4698-AF2B-AB2BBCC22A6C}" presName="invisiNode" presStyleLbl="node1" presStyleIdx="7" presStyleCnt="11"/>
      <dgm:spPr/>
    </dgm:pt>
    <dgm:pt modelId="{E2FEAFF9-11D1-4E6A-BD30-0C935B3B9913}" type="pres">
      <dgm:prSet presAssocID="{91A9F37F-3CF5-4698-AF2B-AB2BBCC22A6C}" presName="imagNode" presStyleLbl="fgImgPlace1" presStyleIdx="7" presStyleCnt="11" custScaleX="29895" custScaleY="45455"/>
      <dgm:spPr/>
    </dgm:pt>
    <dgm:pt modelId="{39BF020D-EB1B-4512-AC57-8F25F24C4394}" type="pres">
      <dgm:prSet presAssocID="{98FA327A-6A5A-4B9F-BB15-7947DBD8CAD5}" presName="sibTrans" presStyleLbl="sibTrans2D1" presStyleIdx="0" presStyleCnt="0"/>
      <dgm:spPr/>
    </dgm:pt>
    <dgm:pt modelId="{25157B19-C81D-403C-B348-3BD784F64B94}" type="pres">
      <dgm:prSet presAssocID="{1BD5BA4B-5594-47EF-8C08-0EDF0F88D081}" presName="compNode" presStyleCnt="0"/>
      <dgm:spPr/>
    </dgm:pt>
    <dgm:pt modelId="{D64A8D25-7447-4463-82F3-992B564FB99D}" type="pres">
      <dgm:prSet presAssocID="{1BD5BA4B-5594-47EF-8C08-0EDF0F88D081}" presName="node" presStyleLbl="node1" presStyleIdx="8" presStyleCnt="11" custScaleX="68992" custScaleY="181818" custLinFactNeighborX="11884" custLinFactNeighborY="-20455">
        <dgm:presLayoutVars>
          <dgm:bulletEnabled val="1"/>
        </dgm:presLayoutVars>
      </dgm:prSet>
      <dgm:spPr/>
    </dgm:pt>
    <dgm:pt modelId="{4E0C99E4-9D97-446F-9DF4-60379C6630D3}" type="pres">
      <dgm:prSet presAssocID="{1BD5BA4B-5594-47EF-8C08-0EDF0F88D081}" presName="invisiNode" presStyleLbl="node1" presStyleIdx="8" presStyleCnt="11"/>
      <dgm:spPr/>
    </dgm:pt>
    <dgm:pt modelId="{6DED3343-B29E-40E6-B015-E6C2790F34D1}" type="pres">
      <dgm:prSet presAssocID="{1BD5BA4B-5594-47EF-8C08-0EDF0F88D081}" presName="imagNode" presStyleLbl="fgImgPlace1" presStyleIdx="8" presStyleCnt="11" custScaleX="24233" custScaleY="29222"/>
      <dgm:spPr/>
    </dgm:pt>
    <dgm:pt modelId="{298CE895-D15B-425A-951F-3D8C7C10137E}" type="pres">
      <dgm:prSet presAssocID="{1CEB3DE9-80A3-4550-A456-D1E40DF82D9A}" presName="sibTrans" presStyleLbl="sibTrans2D1" presStyleIdx="0" presStyleCnt="0"/>
      <dgm:spPr/>
    </dgm:pt>
    <dgm:pt modelId="{79322CA0-F811-435B-AFBB-47ECA1DF8723}" type="pres">
      <dgm:prSet presAssocID="{47092BCB-A736-46A7-A0D4-8BC9F0D99261}" presName="compNode" presStyleCnt="0"/>
      <dgm:spPr/>
    </dgm:pt>
    <dgm:pt modelId="{B37EADCF-D736-4F0A-88E5-AE65A0144C34}" type="pres">
      <dgm:prSet presAssocID="{47092BCB-A736-46A7-A0D4-8BC9F0D99261}" presName="node" presStyleLbl="node1" presStyleIdx="9" presStyleCnt="11" custScaleX="59082" custScaleY="176624" custLinFactNeighborX="7119" custLinFactNeighborY="-21393">
        <dgm:presLayoutVars>
          <dgm:bulletEnabled val="1"/>
        </dgm:presLayoutVars>
      </dgm:prSet>
      <dgm:spPr/>
    </dgm:pt>
    <dgm:pt modelId="{9DC24064-FCAD-4B8A-BF6D-8716739D34D8}" type="pres">
      <dgm:prSet presAssocID="{47092BCB-A736-46A7-A0D4-8BC9F0D99261}" presName="invisiNode" presStyleLbl="node1" presStyleIdx="9" presStyleCnt="11"/>
      <dgm:spPr/>
    </dgm:pt>
    <dgm:pt modelId="{A7EA7033-C333-4524-8BC3-8827C2A62F97}" type="pres">
      <dgm:prSet presAssocID="{47092BCB-A736-46A7-A0D4-8BC9F0D99261}" presName="imagNode" presStyleLbl="fgImgPlace1" presStyleIdx="9" presStyleCnt="11" custFlipVert="1" custScaleX="34116" custScaleY="21642" custLinFactNeighborX="14970" custLinFactNeighborY="12445"/>
      <dgm:spPr/>
    </dgm:pt>
    <dgm:pt modelId="{A71B1713-3A62-4269-9C2F-27B61DD3C240}" type="pres">
      <dgm:prSet presAssocID="{8D97D584-9FAC-4CE5-82F8-FA7674CDF107}" presName="sibTrans" presStyleLbl="sibTrans2D1" presStyleIdx="0" presStyleCnt="0"/>
      <dgm:spPr/>
    </dgm:pt>
    <dgm:pt modelId="{6AEC4A7C-8445-4E1D-8AA7-84FDF4CFD6BE}" type="pres">
      <dgm:prSet presAssocID="{1EC46808-5A4C-48CB-BE89-6A619EA5FCD6}" presName="compNode" presStyleCnt="0"/>
      <dgm:spPr/>
    </dgm:pt>
    <dgm:pt modelId="{C30870A8-C8E4-4F07-9B5E-8A42F729BDB0}" type="pres">
      <dgm:prSet presAssocID="{1EC46808-5A4C-48CB-BE89-6A619EA5FCD6}" presName="node" presStyleLbl="node1" presStyleIdx="10" presStyleCnt="11" custScaleX="73275" custScaleY="178489" custLinFactNeighborX="18159" custLinFactNeighborY="-22496">
        <dgm:presLayoutVars>
          <dgm:bulletEnabled val="1"/>
        </dgm:presLayoutVars>
      </dgm:prSet>
      <dgm:spPr/>
    </dgm:pt>
    <dgm:pt modelId="{7DFB5875-9352-4782-B746-43E861BF0112}" type="pres">
      <dgm:prSet presAssocID="{1EC46808-5A4C-48CB-BE89-6A619EA5FCD6}" presName="invisiNode" presStyleLbl="node1" presStyleIdx="10" presStyleCnt="11"/>
      <dgm:spPr/>
    </dgm:pt>
    <dgm:pt modelId="{05F87BEC-525D-4E96-8121-11A31FB97EF5}" type="pres">
      <dgm:prSet presAssocID="{1EC46808-5A4C-48CB-BE89-6A619EA5FCD6}" presName="imagNode" presStyleLbl="fgImgPlace1" presStyleIdx="10" presStyleCnt="11" custFlipVert="1" custScaleX="17017" custScaleY="6495" custLinFactNeighborX="30848" custLinFactNeighborY="6729"/>
      <dgm:spPr/>
    </dgm:pt>
  </dgm:ptLst>
  <dgm:cxnLst>
    <dgm:cxn modelId="{6846FF01-0C72-45C1-9D0D-5120340B1DAA}" type="presOf" srcId="{1EC46808-5A4C-48CB-BE89-6A619EA5FCD6}" destId="{C30870A8-C8E4-4F07-9B5E-8A42F729BDB0}" srcOrd="0" destOrd="0" presId="urn:microsoft.com/office/officeart/2005/8/layout/pList2"/>
    <dgm:cxn modelId="{75711F03-6A1A-40B4-AF56-566A949EF00F}" type="presOf" srcId="{DF2F4672-6A02-4B4D-873D-76004E57EAA3}" destId="{79856AC3-9BD6-48B9-95E6-BF2B5C46BAFE}" srcOrd="0" destOrd="0" presId="urn:microsoft.com/office/officeart/2005/8/layout/pList2"/>
    <dgm:cxn modelId="{8105EA08-8128-4627-8A56-64AAD85D1FCB}" type="presOf" srcId="{E72966EF-C5A2-4FF4-9C0F-6BA9ED9D939C}" destId="{1DC9002F-C5BB-4A16-9775-A159837AF3C9}" srcOrd="0" destOrd="0" presId="urn:microsoft.com/office/officeart/2005/8/layout/pList2"/>
    <dgm:cxn modelId="{5D1DDE1C-6FFE-4CE8-A668-650C1DCBA9A0}" srcId="{DFBCF3F5-AD1C-4EFB-B0B4-5284AD75C0F6}" destId="{91A9F37F-3CF5-4698-AF2B-AB2BBCC22A6C}" srcOrd="7" destOrd="0" parTransId="{01166087-9EC0-4AB4-85E3-82DC41DE2518}" sibTransId="{98FA327A-6A5A-4B9F-BB15-7947DBD8CAD5}"/>
    <dgm:cxn modelId="{4036C823-C1A2-4D94-B050-8C22DF7AAB56}" type="presOf" srcId="{836532F9-83AF-4AE5-8269-AA3ABD4E12C4}" destId="{C21FC76F-C4D0-4EA0-BC1E-BD651B698EB1}" srcOrd="0" destOrd="0" presId="urn:microsoft.com/office/officeart/2005/8/layout/pList2"/>
    <dgm:cxn modelId="{FDBE1225-6424-4F23-9832-277849D5BAA8}" type="presOf" srcId="{1CFBDE63-DEE0-491E-87AB-F0B9003E61B4}" destId="{1B4AB26D-BF83-4BB8-AF59-117298739F1C}" srcOrd="0" destOrd="0" presId="urn:microsoft.com/office/officeart/2005/8/layout/pList2"/>
    <dgm:cxn modelId="{82278026-B310-45AE-8F5D-A5514D0C2FEE}" srcId="{DFBCF3F5-AD1C-4EFB-B0B4-5284AD75C0F6}" destId="{5283DEE5-7E62-4402-B35E-2E028E8D6266}" srcOrd="3" destOrd="0" parTransId="{7069981C-2004-4223-BE08-4EB2030E44DF}" sibTransId="{1C0ABE14-A631-41C7-A70C-F20FFC1428E3}"/>
    <dgm:cxn modelId="{4DCD5B27-6A65-4207-BC85-E117F8762246}" type="presOf" srcId="{ECF15612-D3FD-45F1-9140-0D1BDEFE3FFD}" destId="{EB367EFE-84B4-48B8-B326-5A356E654C9B}" srcOrd="0" destOrd="0" presId="urn:microsoft.com/office/officeart/2005/8/layout/pList2"/>
    <dgm:cxn modelId="{F9B60033-F194-404E-B3E8-40189ADC7122}" type="presOf" srcId="{B59AEDF1-11EC-48C1-8017-A22ED3B7F9E8}" destId="{280AEFE3-16EE-4758-B7C5-08E0F57CB472}" srcOrd="0" destOrd="0" presId="urn:microsoft.com/office/officeart/2005/8/layout/pList2"/>
    <dgm:cxn modelId="{BE518C3C-35AB-407E-A36C-368FCFCE620C}" srcId="{DFBCF3F5-AD1C-4EFB-B0B4-5284AD75C0F6}" destId="{DF2F4672-6A02-4B4D-873D-76004E57EAA3}" srcOrd="2" destOrd="0" parTransId="{37119E75-E676-4ADD-A70D-6C631727C4D9}" sibTransId="{E72966EF-C5A2-4FF4-9C0F-6BA9ED9D939C}"/>
    <dgm:cxn modelId="{158D6D43-FC7E-4EA1-931A-76339282A001}" srcId="{DFBCF3F5-AD1C-4EFB-B0B4-5284AD75C0F6}" destId="{1BD5BA4B-5594-47EF-8C08-0EDF0F88D081}" srcOrd="8" destOrd="0" parTransId="{A67D035E-CF50-48D8-9F46-0761EF4808AD}" sibTransId="{1CEB3DE9-80A3-4550-A456-D1E40DF82D9A}"/>
    <dgm:cxn modelId="{9F61A96B-8677-450A-B549-C9517A20646F}" type="presOf" srcId="{DFBCF3F5-AD1C-4EFB-B0B4-5284AD75C0F6}" destId="{C6A49AD3-6ECC-46FA-88C9-D06B727E2496}" srcOrd="0" destOrd="0" presId="urn:microsoft.com/office/officeart/2005/8/layout/pList2"/>
    <dgm:cxn modelId="{8A115B4F-9C45-4FD5-8E4D-AC3F21A4D1B8}" type="presOf" srcId="{1CEB3DE9-80A3-4550-A456-D1E40DF82D9A}" destId="{298CE895-D15B-425A-951F-3D8C7C10137E}" srcOrd="0" destOrd="0" presId="urn:microsoft.com/office/officeart/2005/8/layout/pList2"/>
    <dgm:cxn modelId="{09AB0350-8760-49C0-8FF9-5A7068CBBB48}" type="presOf" srcId="{1BD5BA4B-5594-47EF-8C08-0EDF0F88D081}" destId="{D64A8D25-7447-4463-82F3-992B564FB99D}" srcOrd="0" destOrd="0" presId="urn:microsoft.com/office/officeart/2005/8/layout/pList2"/>
    <dgm:cxn modelId="{AB0B9053-9B18-4E95-A9AD-A3CF8CFF4716}" srcId="{DFBCF3F5-AD1C-4EFB-B0B4-5284AD75C0F6}" destId="{EAEA4CAF-9B18-4F1C-8A0E-50E11ED171D4}" srcOrd="6" destOrd="0" parTransId="{D93E8C87-2D88-49FD-992E-8C12138A6772}" sibTransId="{C1E0F219-1729-4C18-9371-580BDD8A46E6}"/>
    <dgm:cxn modelId="{AA779773-485D-4EC7-B590-A3AD2BC8125A}" type="presOf" srcId="{756A97F7-A0BC-4E5A-BFD8-E6BBA33D1C16}" destId="{E48E5017-C529-49FB-9755-83B8047EA0E6}" srcOrd="0" destOrd="0" presId="urn:microsoft.com/office/officeart/2005/8/layout/pList2"/>
    <dgm:cxn modelId="{5CCAEE73-2532-493D-8C75-03B350546E7D}" type="presOf" srcId="{60736E77-FA06-4731-8735-B55D09BE3BA5}" destId="{E85916AF-48FB-4B97-B52C-D527FC8E8CA4}" srcOrd="0" destOrd="0" presId="urn:microsoft.com/office/officeart/2005/8/layout/pList2"/>
    <dgm:cxn modelId="{E42F4357-A0BB-4D28-AC85-D40A96EF1FE5}" type="presOf" srcId="{91A9F37F-3CF5-4698-AF2B-AB2BBCC22A6C}" destId="{266A036E-128D-433A-8E8A-96BEF934071A}" srcOrd="0" destOrd="0" presId="urn:microsoft.com/office/officeart/2005/8/layout/pList2"/>
    <dgm:cxn modelId="{D525F979-BD34-4177-A1ED-7F365A974664}" type="presOf" srcId="{47092BCB-A736-46A7-A0D4-8BC9F0D99261}" destId="{B37EADCF-D736-4F0A-88E5-AE65A0144C34}" srcOrd="0" destOrd="0" presId="urn:microsoft.com/office/officeart/2005/8/layout/pList2"/>
    <dgm:cxn modelId="{F3CB8390-E510-4C9C-80B5-1D61D19CC65A}" srcId="{DFBCF3F5-AD1C-4EFB-B0B4-5284AD75C0F6}" destId="{1EC46808-5A4C-48CB-BE89-6A619EA5FCD6}" srcOrd="10" destOrd="0" parTransId="{5F5B14BC-C680-416B-9A09-43575BCBDFE9}" sibTransId="{C3268F9D-71E6-4F76-8F22-825E7E4CD1BA}"/>
    <dgm:cxn modelId="{8DE5C0A0-14F4-4BE2-8985-3798F7FA1108}" type="presOf" srcId="{8D97D584-9FAC-4CE5-82F8-FA7674CDF107}" destId="{A71B1713-3A62-4269-9C2F-27B61DD3C240}" srcOrd="0" destOrd="0" presId="urn:microsoft.com/office/officeart/2005/8/layout/pList2"/>
    <dgm:cxn modelId="{8BE540A1-FF11-4D3D-B8DC-98977D9AD280}" srcId="{DFBCF3F5-AD1C-4EFB-B0B4-5284AD75C0F6}" destId="{756A97F7-A0BC-4E5A-BFD8-E6BBA33D1C16}" srcOrd="5" destOrd="0" parTransId="{11005090-788F-492E-B03D-05388236A727}" sibTransId="{7E00942B-058D-4637-B411-D9744651DB4D}"/>
    <dgm:cxn modelId="{8DD55AA8-D090-4319-90A9-8BAF5316AA05}" type="presOf" srcId="{C1E0F219-1729-4C18-9371-580BDD8A46E6}" destId="{8C2BD4B3-4AA9-4747-AB79-79543F641F87}" srcOrd="0" destOrd="0" presId="urn:microsoft.com/office/officeart/2005/8/layout/pList2"/>
    <dgm:cxn modelId="{86C7F6AF-7372-4FB2-8D95-C78CD2B99140}" type="presOf" srcId="{7E00942B-058D-4637-B411-D9744651DB4D}" destId="{AEC78FC5-A5DB-405A-90DE-152679FDAFE3}" srcOrd="0" destOrd="0" presId="urn:microsoft.com/office/officeart/2005/8/layout/pList2"/>
    <dgm:cxn modelId="{1C5BE8BA-441A-43F4-AFE1-53A2B09A5FB7}" type="presOf" srcId="{98FA327A-6A5A-4B9F-BB15-7947DBD8CAD5}" destId="{39BF020D-EB1B-4512-AC57-8F25F24C4394}" srcOrd="0" destOrd="0" presId="urn:microsoft.com/office/officeart/2005/8/layout/pList2"/>
    <dgm:cxn modelId="{8C7902BF-7E0D-4E2F-8B09-93E4295FAD2F}" srcId="{DFBCF3F5-AD1C-4EFB-B0B4-5284AD75C0F6}" destId="{47092BCB-A736-46A7-A0D4-8BC9F0D99261}" srcOrd="9" destOrd="0" parTransId="{0FFC27BE-CFC9-4E3C-ABF1-9E1952CFF0A5}" sibTransId="{8D97D584-9FAC-4CE5-82F8-FA7674CDF107}"/>
    <dgm:cxn modelId="{2EE1F4C2-84E9-44CB-83AA-4725478C636B}" type="presOf" srcId="{1C0ABE14-A631-41C7-A70C-F20FFC1428E3}" destId="{5CB0D6B2-2F0C-4C32-B798-756A2B7FC934}" srcOrd="0" destOrd="0" presId="urn:microsoft.com/office/officeart/2005/8/layout/pList2"/>
    <dgm:cxn modelId="{89FB65C6-70D0-419C-96C5-E3DDC9E5C21C}" srcId="{DFBCF3F5-AD1C-4EFB-B0B4-5284AD75C0F6}" destId="{ECF15612-D3FD-45F1-9140-0D1BDEFE3FFD}" srcOrd="0" destOrd="0" parTransId="{6A14BC63-ECA9-4B4C-A960-D3C116379E8D}" sibTransId="{B59AEDF1-11EC-48C1-8017-A22ED3B7F9E8}"/>
    <dgm:cxn modelId="{693EF6D4-F6E0-4E6D-B6D9-8C920E024799}" type="presOf" srcId="{883EA51F-D696-4648-AD10-BD144CE62387}" destId="{75F29AD1-844B-4AB2-9D9A-D4533A43823A}" srcOrd="0" destOrd="0" presId="urn:microsoft.com/office/officeart/2005/8/layout/pList2"/>
    <dgm:cxn modelId="{D2A011DE-28F6-440F-8745-643EDCDD91DF}" srcId="{DFBCF3F5-AD1C-4EFB-B0B4-5284AD75C0F6}" destId="{1CFBDE63-DEE0-491E-87AB-F0B9003E61B4}" srcOrd="4" destOrd="0" parTransId="{CD3549F0-C753-4379-A418-E8C4FBD55326}" sibTransId="{883EA51F-D696-4648-AD10-BD144CE62387}"/>
    <dgm:cxn modelId="{7444FFFA-CC86-471F-857D-490706610DCD}" srcId="{DFBCF3F5-AD1C-4EFB-B0B4-5284AD75C0F6}" destId="{60736E77-FA06-4731-8735-B55D09BE3BA5}" srcOrd="1" destOrd="0" parTransId="{AE94B2BB-28CF-49A4-B68D-149E92E9F8D4}" sibTransId="{836532F9-83AF-4AE5-8269-AA3ABD4E12C4}"/>
    <dgm:cxn modelId="{5B85B9FD-80D0-43DB-916F-22B753334E23}" type="presOf" srcId="{5283DEE5-7E62-4402-B35E-2E028E8D6266}" destId="{7100F18D-FDA3-498B-8B32-D35A1DC243A8}" srcOrd="0" destOrd="0" presId="urn:microsoft.com/office/officeart/2005/8/layout/pList2"/>
    <dgm:cxn modelId="{535898FF-F40F-4B51-95FB-124A14D52F96}" type="presOf" srcId="{EAEA4CAF-9B18-4F1C-8A0E-50E11ED171D4}" destId="{89575AFF-8CFD-467F-8DB8-B014D4564FE5}" srcOrd="0" destOrd="0" presId="urn:microsoft.com/office/officeart/2005/8/layout/pList2"/>
    <dgm:cxn modelId="{0960F3FB-E80E-4E0A-8DAF-E0B3AB084D92}" type="presParOf" srcId="{C6A49AD3-6ECC-46FA-88C9-D06B727E2496}" destId="{8E9D602F-343A-4973-A006-8EE57137E16F}" srcOrd="0" destOrd="0" presId="urn:microsoft.com/office/officeart/2005/8/layout/pList2"/>
    <dgm:cxn modelId="{152C4C60-FAFD-4D88-AEC8-0FBB2F9E8A76}" type="presParOf" srcId="{C6A49AD3-6ECC-46FA-88C9-D06B727E2496}" destId="{2C89E8BB-92B6-4E1D-B538-5D46627267BC}" srcOrd="1" destOrd="0" presId="urn:microsoft.com/office/officeart/2005/8/layout/pList2"/>
    <dgm:cxn modelId="{06595B72-441B-40DA-8230-E3F0B58D4D22}" type="presParOf" srcId="{2C89E8BB-92B6-4E1D-B538-5D46627267BC}" destId="{7528D977-E85A-421C-BB60-5D1FD7BBC049}" srcOrd="0" destOrd="0" presId="urn:microsoft.com/office/officeart/2005/8/layout/pList2"/>
    <dgm:cxn modelId="{E0BC602A-BC52-493D-B721-8F11BE4786AD}" type="presParOf" srcId="{7528D977-E85A-421C-BB60-5D1FD7BBC049}" destId="{EB367EFE-84B4-48B8-B326-5A356E654C9B}" srcOrd="0" destOrd="0" presId="urn:microsoft.com/office/officeart/2005/8/layout/pList2"/>
    <dgm:cxn modelId="{D9A1573B-3A8D-4489-87B9-BFC479481184}" type="presParOf" srcId="{7528D977-E85A-421C-BB60-5D1FD7BBC049}" destId="{19C42AB0-CA6F-42D9-A260-C9105FBE8192}" srcOrd="1" destOrd="0" presId="urn:microsoft.com/office/officeart/2005/8/layout/pList2"/>
    <dgm:cxn modelId="{B08E8511-7CEB-48C2-B662-64E94555BB9B}" type="presParOf" srcId="{7528D977-E85A-421C-BB60-5D1FD7BBC049}" destId="{7D5E0B92-567E-422C-9985-5ED215A53A04}" srcOrd="2" destOrd="0" presId="urn:microsoft.com/office/officeart/2005/8/layout/pList2"/>
    <dgm:cxn modelId="{BEBC7EF2-A60C-4309-92D6-E30EED8CE252}" type="presParOf" srcId="{2C89E8BB-92B6-4E1D-B538-5D46627267BC}" destId="{280AEFE3-16EE-4758-B7C5-08E0F57CB472}" srcOrd="1" destOrd="0" presId="urn:microsoft.com/office/officeart/2005/8/layout/pList2"/>
    <dgm:cxn modelId="{2FA2C526-CF64-4EEB-8C41-079A0C9475E5}" type="presParOf" srcId="{2C89E8BB-92B6-4E1D-B538-5D46627267BC}" destId="{2455CF68-3AFC-427D-9B9F-CAF9A48BB7CB}" srcOrd="2" destOrd="0" presId="urn:microsoft.com/office/officeart/2005/8/layout/pList2"/>
    <dgm:cxn modelId="{3EE0DA4A-2C7D-4E35-A21A-86C9FB982A2A}" type="presParOf" srcId="{2455CF68-3AFC-427D-9B9F-CAF9A48BB7CB}" destId="{E85916AF-48FB-4B97-B52C-D527FC8E8CA4}" srcOrd="0" destOrd="0" presId="urn:microsoft.com/office/officeart/2005/8/layout/pList2"/>
    <dgm:cxn modelId="{21801A42-4ABE-4948-8F88-5916C1F353C6}" type="presParOf" srcId="{2455CF68-3AFC-427D-9B9F-CAF9A48BB7CB}" destId="{939ACD56-4C2D-4B5D-8C14-0F5068350637}" srcOrd="1" destOrd="0" presId="urn:microsoft.com/office/officeart/2005/8/layout/pList2"/>
    <dgm:cxn modelId="{E831352C-B794-434F-994A-DA6EB2C26219}" type="presParOf" srcId="{2455CF68-3AFC-427D-9B9F-CAF9A48BB7CB}" destId="{C1B8A438-8AED-4079-89EC-740E253CD7A1}" srcOrd="2" destOrd="0" presId="urn:microsoft.com/office/officeart/2005/8/layout/pList2"/>
    <dgm:cxn modelId="{819C8EC5-41AF-41E2-A478-50208FC06275}" type="presParOf" srcId="{2C89E8BB-92B6-4E1D-B538-5D46627267BC}" destId="{C21FC76F-C4D0-4EA0-BC1E-BD651B698EB1}" srcOrd="3" destOrd="0" presId="urn:microsoft.com/office/officeart/2005/8/layout/pList2"/>
    <dgm:cxn modelId="{F6770F6B-1B6A-44D4-926A-530A991DD31F}" type="presParOf" srcId="{2C89E8BB-92B6-4E1D-B538-5D46627267BC}" destId="{F187973F-4C69-4A58-8EF9-831F2D31C275}" srcOrd="4" destOrd="0" presId="urn:microsoft.com/office/officeart/2005/8/layout/pList2"/>
    <dgm:cxn modelId="{6587352F-FBA6-4C83-A1D6-3674D6429208}" type="presParOf" srcId="{F187973F-4C69-4A58-8EF9-831F2D31C275}" destId="{79856AC3-9BD6-48B9-95E6-BF2B5C46BAFE}" srcOrd="0" destOrd="0" presId="urn:microsoft.com/office/officeart/2005/8/layout/pList2"/>
    <dgm:cxn modelId="{29474361-4AC6-4895-B89A-D35E4CBC4582}" type="presParOf" srcId="{F187973F-4C69-4A58-8EF9-831F2D31C275}" destId="{FC69B9AC-341E-4B93-911D-11AB7F955A4C}" srcOrd="1" destOrd="0" presId="urn:microsoft.com/office/officeart/2005/8/layout/pList2"/>
    <dgm:cxn modelId="{F98824C8-2B87-4532-9377-A2805E9D4226}" type="presParOf" srcId="{F187973F-4C69-4A58-8EF9-831F2D31C275}" destId="{55290674-42B0-499B-8284-246D004E82D0}" srcOrd="2" destOrd="0" presId="urn:microsoft.com/office/officeart/2005/8/layout/pList2"/>
    <dgm:cxn modelId="{AEE0AFB9-D56F-4CC8-A6E2-8C422F6D5D8A}" type="presParOf" srcId="{2C89E8BB-92B6-4E1D-B538-5D46627267BC}" destId="{1DC9002F-C5BB-4A16-9775-A159837AF3C9}" srcOrd="5" destOrd="0" presId="urn:microsoft.com/office/officeart/2005/8/layout/pList2"/>
    <dgm:cxn modelId="{2704E95F-49D3-4DE6-A324-AE635B2952FE}" type="presParOf" srcId="{2C89E8BB-92B6-4E1D-B538-5D46627267BC}" destId="{C8CABCC7-6D56-4A21-85F1-DD916D7CC555}" srcOrd="6" destOrd="0" presId="urn:microsoft.com/office/officeart/2005/8/layout/pList2"/>
    <dgm:cxn modelId="{34974679-7B04-46EA-94A3-EF0777CC9330}" type="presParOf" srcId="{C8CABCC7-6D56-4A21-85F1-DD916D7CC555}" destId="{7100F18D-FDA3-498B-8B32-D35A1DC243A8}" srcOrd="0" destOrd="0" presId="urn:microsoft.com/office/officeart/2005/8/layout/pList2"/>
    <dgm:cxn modelId="{7405B167-BA15-4378-9131-83C87B7B15CD}" type="presParOf" srcId="{C8CABCC7-6D56-4A21-85F1-DD916D7CC555}" destId="{63582307-B61B-45D7-A43E-64909A56EC1F}" srcOrd="1" destOrd="0" presId="urn:microsoft.com/office/officeart/2005/8/layout/pList2"/>
    <dgm:cxn modelId="{BF614D0E-3850-4AC1-9313-AA9FA308F819}" type="presParOf" srcId="{C8CABCC7-6D56-4A21-85F1-DD916D7CC555}" destId="{CA086B9B-2BAE-4014-B341-703A8C502AAF}" srcOrd="2" destOrd="0" presId="urn:microsoft.com/office/officeart/2005/8/layout/pList2"/>
    <dgm:cxn modelId="{6653BC2B-9C0F-495F-A226-054D551418F5}" type="presParOf" srcId="{2C89E8BB-92B6-4E1D-B538-5D46627267BC}" destId="{5CB0D6B2-2F0C-4C32-B798-756A2B7FC934}" srcOrd="7" destOrd="0" presId="urn:microsoft.com/office/officeart/2005/8/layout/pList2"/>
    <dgm:cxn modelId="{92444E7A-4C3D-450D-9478-CBBD39BCB253}" type="presParOf" srcId="{2C89E8BB-92B6-4E1D-B538-5D46627267BC}" destId="{317BEB1B-964D-4B01-B982-278089613E96}" srcOrd="8" destOrd="0" presId="urn:microsoft.com/office/officeart/2005/8/layout/pList2"/>
    <dgm:cxn modelId="{ADBBD5BE-092C-4E7D-A96B-408469F9040E}" type="presParOf" srcId="{317BEB1B-964D-4B01-B982-278089613E96}" destId="{1B4AB26D-BF83-4BB8-AF59-117298739F1C}" srcOrd="0" destOrd="0" presId="urn:microsoft.com/office/officeart/2005/8/layout/pList2"/>
    <dgm:cxn modelId="{0816FE4C-7416-46C9-9BEC-AF62DC11A029}" type="presParOf" srcId="{317BEB1B-964D-4B01-B982-278089613E96}" destId="{41B374B1-6788-4A4C-AFAE-F6BD10DCBF7D}" srcOrd="1" destOrd="0" presId="urn:microsoft.com/office/officeart/2005/8/layout/pList2"/>
    <dgm:cxn modelId="{45B67DE1-720C-4DAC-A1EF-3D53B7791596}" type="presParOf" srcId="{317BEB1B-964D-4B01-B982-278089613E96}" destId="{E7015069-06E2-4C81-BDDC-A52EC2C71C8C}" srcOrd="2" destOrd="0" presId="urn:microsoft.com/office/officeart/2005/8/layout/pList2"/>
    <dgm:cxn modelId="{DB1018D8-4C11-44B9-9AB1-8290BAC5B0FA}" type="presParOf" srcId="{2C89E8BB-92B6-4E1D-B538-5D46627267BC}" destId="{75F29AD1-844B-4AB2-9D9A-D4533A43823A}" srcOrd="9" destOrd="0" presId="urn:microsoft.com/office/officeart/2005/8/layout/pList2"/>
    <dgm:cxn modelId="{602204EB-C920-41CA-A24E-6F625EF6B480}" type="presParOf" srcId="{2C89E8BB-92B6-4E1D-B538-5D46627267BC}" destId="{1277668D-BBE8-458D-8554-F2EA50B3446D}" srcOrd="10" destOrd="0" presId="urn:microsoft.com/office/officeart/2005/8/layout/pList2"/>
    <dgm:cxn modelId="{036059B8-B32F-4FED-B302-FC8A673BDC41}" type="presParOf" srcId="{1277668D-BBE8-458D-8554-F2EA50B3446D}" destId="{E48E5017-C529-49FB-9755-83B8047EA0E6}" srcOrd="0" destOrd="0" presId="urn:microsoft.com/office/officeart/2005/8/layout/pList2"/>
    <dgm:cxn modelId="{7C0C561D-30D1-4135-806B-7A89CD493FFB}" type="presParOf" srcId="{1277668D-BBE8-458D-8554-F2EA50B3446D}" destId="{13FDD069-A291-4718-8674-EEFC010921A8}" srcOrd="1" destOrd="0" presId="urn:microsoft.com/office/officeart/2005/8/layout/pList2"/>
    <dgm:cxn modelId="{C9A4DCE3-B6B2-4D71-870B-718247B7A9E2}" type="presParOf" srcId="{1277668D-BBE8-458D-8554-F2EA50B3446D}" destId="{546D9079-3DE2-438B-B464-85BC94D753B9}" srcOrd="2" destOrd="0" presId="urn:microsoft.com/office/officeart/2005/8/layout/pList2"/>
    <dgm:cxn modelId="{53A1E558-D02C-413E-8F63-DF5A0DEFA4BD}" type="presParOf" srcId="{2C89E8BB-92B6-4E1D-B538-5D46627267BC}" destId="{AEC78FC5-A5DB-405A-90DE-152679FDAFE3}" srcOrd="11" destOrd="0" presId="urn:microsoft.com/office/officeart/2005/8/layout/pList2"/>
    <dgm:cxn modelId="{F6DA0CEF-639B-4BBE-A3E9-B839893DF6C6}" type="presParOf" srcId="{2C89E8BB-92B6-4E1D-B538-5D46627267BC}" destId="{880F7AC4-0506-4EC3-999F-240F6D87530C}" srcOrd="12" destOrd="0" presId="urn:microsoft.com/office/officeart/2005/8/layout/pList2"/>
    <dgm:cxn modelId="{ECF3B416-0C85-49DA-82C8-73CDBAC1E9E7}" type="presParOf" srcId="{880F7AC4-0506-4EC3-999F-240F6D87530C}" destId="{89575AFF-8CFD-467F-8DB8-B014D4564FE5}" srcOrd="0" destOrd="0" presId="urn:microsoft.com/office/officeart/2005/8/layout/pList2"/>
    <dgm:cxn modelId="{5DF674EF-2934-4A7B-963B-1221C55595DA}" type="presParOf" srcId="{880F7AC4-0506-4EC3-999F-240F6D87530C}" destId="{6E11A8A0-B4EA-413B-A96A-77910704F35C}" srcOrd="1" destOrd="0" presId="urn:microsoft.com/office/officeart/2005/8/layout/pList2"/>
    <dgm:cxn modelId="{5651F472-27ED-4E02-970B-FB7F01FDEAAE}" type="presParOf" srcId="{880F7AC4-0506-4EC3-999F-240F6D87530C}" destId="{2226F52B-D74C-4B0C-AFF6-19716C5A97A1}" srcOrd="2" destOrd="0" presId="urn:microsoft.com/office/officeart/2005/8/layout/pList2"/>
    <dgm:cxn modelId="{E51AF72D-BA27-42D6-90DE-B774A2A35AD8}" type="presParOf" srcId="{2C89E8BB-92B6-4E1D-B538-5D46627267BC}" destId="{8C2BD4B3-4AA9-4747-AB79-79543F641F87}" srcOrd="13" destOrd="0" presId="urn:microsoft.com/office/officeart/2005/8/layout/pList2"/>
    <dgm:cxn modelId="{500BFC6B-633C-4E34-B613-5D0999DF93DC}" type="presParOf" srcId="{2C89E8BB-92B6-4E1D-B538-5D46627267BC}" destId="{89ADB73F-9600-48A6-9FC7-6D3AA0FA368E}" srcOrd="14" destOrd="0" presId="urn:microsoft.com/office/officeart/2005/8/layout/pList2"/>
    <dgm:cxn modelId="{BBA33952-0C18-422D-A84A-53E8E93B77A9}" type="presParOf" srcId="{89ADB73F-9600-48A6-9FC7-6D3AA0FA368E}" destId="{266A036E-128D-433A-8E8A-96BEF934071A}" srcOrd="0" destOrd="0" presId="urn:microsoft.com/office/officeart/2005/8/layout/pList2"/>
    <dgm:cxn modelId="{1608EDA5-BCC7-44B3-852B-69C687213AD3}" type="presParOf" srcId="{89ADB73F-9600-48A6-9FC7-6D3AA0FA368E}" destId="{78E03434-7F6D-4BDA-9860-A44673158A7A}" srcOrd="1" destOrd="0" presId="urn:microsoft.com/office/officeart/2005/8/layout/pList2"/>
    <dgm:cxn modelId="{D1BEE43C-75A5-4F55-BDFD-51B59CA3FA4C}" type="presParOf" srcId="{89ADB73F-9600-48A6-9FC7-6D3AA0FA368E}" destId="{E2FEAFF9-11D1-4E6A-BD30-0C935B3B9913}" srcOrd="2" destOrd="0" presId="urn:microsoft.com/office/officeart/2005/8/layout/pList2"/>
    <dgm:cxn modelId="{143880DC-9687-43A0-8516-D5F41E53D71F}" type="presParOf" srcId="{2C89E8BB-92B6-4E1D-B538-5D46627267BC}" destId="{39BF020D-EB1B-4512-AC57-8F25F24C4394}" srcOrd="15" destOrd="0" presId="urn:microsoft.com/office/officeart/2005/8/layout/pList2"/>
    <dgm:cxn modelId="{3FC5FF08-ABF7-4F86-9204-AF0921815B64}" type="presParOf" srcId="{2C89E8BB-92B6-4E1D-B538-5D46627267BC}" destId="{25157B19-C81D-403C-B348-3BD784F64B94}" srcOrd="16" destOrd="0" presId="urn:microsoft.com/office/officeart/2005/8/layout/pList2"/>
    <dgm:cxn modelId="{D14FACCA-F587-40E7-8199-453C3894E285}" type="presParOf" srcId="{25157B19-C81D-403C-B348-3BD784F64B94}" destId="{D64A8D25-7447-4463-82F3-992B564FB99D}" srcOrd="0" destOrd="0" presId="urn:microsoft.com/office/officeart/2005/8/layout/pList2"/>
    <dgm:cxn modelId="{64F09A91-5D6F-474A-8918-0C240F28FBBD}" type="presParOf" srcId="{25157B19-C81D-403C-B348-3BD784F64B94}" destId="{4E0C99E4-9D97-446F-9DF4-60379C6630D3}" srcOrd="1" destOrd="0" presId="urn:microsoft.com/office/officeart/2005/8/layout/pList2"/>
    <dgm:cxn modelId="{57F2EAC6-481A-4100-9BB8-53DD0569B0DF}" type="presParOf" srcId="{25157B19-C81D-403C-B348-3BD784F64B94}" destId="{6DED3343-B29E-40E6-B015-E6C2790F34D1}" srcOrd="2" destOrd="0" presId="urn:microsoft.com/office/officeart/2005/8/layout/pList2"/>
    <dgm:cxn modelId="{A900B33C-4B7F-4601-A7FC-32A76A8481CC}" type="presParOf" srcId="{2C89E8BB-92B6-4E1D-B538-5D46627267BC}" destId="{298CE895-D15B-425A-951F-3D8C7C10137E}" srcOrd="17" destOrd="0" presId="urn:microsoft.com/office/officeart/2005/8/layout/pList2"/>
    <dgm:cxn modelId="{3F0DFADA-1544-46B6-9276-ED65B2334083}" type="presParOf" srcId="{2C89E8BB-92B6-4E1D-B538-5D46627267BC}" destId="{79322CA0-F811-435B-AFBB-47ECA1DF8723}" srcOrd="18" destOrd="0" presId="urn:microsoft.com/office/officeart/2005/8/layout/pList2"/>
    <dgm:cxn modelId="{AB526739-A321-47F0-B072-5013C68C45DD}" type="presParOf" srcId="{79322CA0-F811-435B-AFBB-47ECA1DF8723}" destId="{B37EADCF-D736-4F0A-88E5-AE65A0144C34}" srcOrd="0" destOrd="0" presId="urn:microsoft.com/office/officeart/2005/8/layout/pList2"/>
    <dgm:cxn modelId="{3BC70736-494A-41BD-A9CA-CDB6155A6479}" type="presParOf" srcId="{79322CA0-F811-435B-AFBB-47ECA1DF8723}" destId="{9DC24064-FCAD-4B8A-BF6D-8716739D34D8}" srcOrd="1" destOrd="0" presId="urn:microsoft.com/office/officeart/2005/8/layout/pList2"/>
    <dgm:cxn modelId="{2309F0AA-2BFC-402A-951B-6730C3301FE8}" type="presParOf" srcId="{79322CA0-F811-435B-AFBB-47ECA1DF8723}" destId="{A7EA7033-C333-4524-8BC3-8827C2A62F97}" srcOrd="2" destOrd="0" presId="urn:microsoft.com/office/officeart/2005/8/layout/pList2"/>
    <dgm:cxn modelId="{AD5C1638-6375-4CB3-A7E5-979AAFCA7912}" type="presParOf" srcId="{2C89E8BB-92B6-4E1D-B538-5D46627267BC}" destId="{A71B1713-3A62-4269-9C2F-27B61DD3C240}" srcOrd="19" destOrd="0" presId="urn:microsoft.com/office/officeart/2005/8/layout/pList2"/>
    <dgm:cxn modelId="{C2158170-9185-4BEF-8B3D-101398048D07}" type="presParOf" srcId="{2C89E8BB-92B6-4E1D-B538-5D46627267BC}" destId="{6AEC4A7C-8445-4E1D-8AA7-84FDF4CFD6BE}" srcOrd="20" destOrd="0" presId="urn:microsoft.com/office/officeart/2005/8/layout/pList2"/>
    <dgm:cxn modelId="{2B90FB73-ACE3-42A6-8550-D896F9F0C756}" type="presParOf" srcId="{6AEC4A7C-8445-4E1D-8AA7-84FDF4CFD6BE}" destId="{C30870A8-C8E4-4F07-9B5E-8A42F729BDB0}" srcOrd="0" destOrd="0" presId="urn:microsoft.com/office/officeart/2005/8/layout/pList2"/>
    <dgm:cxn modelId="{C2C6FAC8-6E87-4C5E-B988-F1378A99326A}" type="presParOf" srcId="{6AEC4A7C-8445-4E1D-8AA7-84FDF4CFD6BE}" destId="{7DFB5875-9352-4782-B746-43E861BF0112}" srcOrd="1" destOrd="0" presId="urn:microsoft.com/office/officeart/2005/8/layout/pList2"/>
    <dgm:cxn modelId="{CE67291E-5934-4F27-B708-D2FE71B0E005}" type="presParOf" srcId="{6AEC4A7C-8445-4E1D-8AA7-84FDF4CFD6BE}" destId="{05F87BEC-525D-4E96-8121-11A31FB97EF5}" srcOrd="2" destOrd="0" presId="urn:microsoft.com/office/officeart/2005/8/layout/p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FBCF3F5-AD1C-4EFB-B0B4-5284AD75C0F6}" type="doc">
      <dgm:prSet loTypeId="urn:microsoft.com/office/officeart/2005/8/layout/pList2" loCatId="list" qsTypeId="urn:microsoft.com/office/officeart/2005/8/quickstyle/simple1" qsCatId="simple" csTypeId="urn:microsoft.com/office/officeart/2005/8/colors/accent2_1" csCatId="accent2" phldr="1"/>
      <dgm:spPr/>
      <dgm:t>
        <a:bodyPr/>
        <a:lstStyle/>
        <a:p>
          <a:endParaRPr lang="ru-Ru"/>
        </a:p>
      </dgm:t>
    </dgm:pt>
    <dgm:pt modelId="{ECF15612-D3FD-45F1-9140-0D1BDEFE3FFD}">
      <dgm:prSet phldrT="[Text]" custT="1"/>
      <dgm:spPr/>
      <dgm:t>
        <a:bodyPr vert="vert270" anchor="ctr"/>
        <a:lstStyle/>
        <a:p>
          <a:pPr algn="ctr" rtl="0"/>
          <a:r>
            <a:rPr lang="ru-Ru" sz="1400" b="0" i="0" u="none" baseline="0">
              <a:latin typeface="Calibri" panose="020F0502020204030204" pitchFamily="34" charset="0"/>
              <a:cs typeface="Calibri" panose="020F0502020204030204" pitchFamily="34" charset="0"/>
            </a:rPr>
            <a:t>Стратегическое планирование и управление</a:t>
          </a:r>
        </a:p>
      </dgm:t>
    </dgm:pt>
    <dgm:pt modelId="{6A14BC63-ECA9-4B4C-A960-D3C116379E8D}" type="parTrans" cxnId="{89FB65C6-70D0-419C-96C5-E3DDC9E5C21C}">
      <dgm:prSet/>
      <dgm:spPr/>
      <dgm:t>
        <a:bodyPr/>
        <a:lstStyle/>
        <a:p>
          <a:endParaRPr lang="ru-Ru" sz="1200">
            <a:solidFill>
              <a:schemeClr val="bg1"/>
            </a:solidFill>
          </a:endParaRPr>
        </a:p>
      </dgm:t>
    </dgm:pt>
    <dgm:pt modelId="{B59AEDF1-11EC-48C1-8017-A22ED3B7F9E8}" type="sibTrans" cxnId="{89FB65C6-70D0-419C-96C5-E3DDC9E5C21C}">
      <dgm:prSet/>
      <dgm:spPr/>
      <dgm:t>
        <a:bodyPr/>
        <a:lstStyle/>
        <a:p>
          <a:endParaRPr lang="ru-Ru" sz="1200">
            <a:solidFill>
              <a:schemeClr val="bg1"/>
            </a:solidFill>
          </a:endParaRPr>
        </a:p>
      </dgm:t>
    </dgm:pt>
    <dgm:pt modelId="{60736E77-FA06-4731-8735-B55D09BE3BA5}">
      <dgm:prSet phldrT="[Text]" custT="1"/>
      <dgm:spPr>
        <a:solidFill>
          <a:schemeClr val="bg1">
            <a:lumMod val="85000"/>
          </a:schemeClr>
        </a:solidFill>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Человеческие ресурсы</a:t>
          </a:r>
        </a:p>
      </dgm:t>
    </dgm:pt>
    <dgm:pt modelId="{AE94B2BB-28CF-49A4-B68D-149E92E9F8D4}" type="parTrans" cxnId="{7444FFFA-CC86-471F-857D-490706610DCD}">
      <dgm:prSet/>
      <dgm:spPr/>
      <dgm:t>
        <a:bodyPr/>
        <a:lstStyle/>
        <a:p>
          <a:endParaRPr lang="ru-Ru" sz="1200">
            <a:solidFill>
              <a:schemeClr val="bg1"/>
            </a:solidFill>
          </a:endParaRPr>
        </a:p>
      </dgm:t>
    </dgm:pt>
    <dgm:pt modelId="{836532F9-83AF-4AE5-8269-AA3ABD4E12C4}" type="sibTrans" cxnId="{7444FFFA-CC86-471F-857D-490706610DCD}">
      <dgm:prSet/>
      <dgm:spPr/>
      <dgm:t>
        <a:bodyPr/>
        <a:lstStyle/>
        <a:p>
          <a:endParaRPr lang="ru-Ru" sz="1200">
            <a:solidFill>
              <a:schemeClr val="bg1"/>
            </a:solidFill>
          </a:endParaRPr>
        </a:p>
      </dgm:t>
    </dgm:pt>
    <dgm:pt modelId="{DF2F4672-6A02-4B4D-873D-76004E57EAA3}">
      <dgm:prSet phldrT="[Text]" custT="1"/>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Информационная система управления логистикой</a:t>
          </a:r>
        </a:p>
      </dgm:t>
    </dgm:pt>
    <dgm:pt modelId="{37119E75-E676-4ADD-A70D-6C631727C4D9}" type="parTrans" cxnId="{BE518C3C-35AB-407E-A36C-368FCFCE620C}">
      <dgm:prSet/>
      <dgm:spPr/>
      <dgm:t>
        <a:bodyPr/>
        <a:lstStyle/>
        <a:p>
          <a:endParaRPr lang="ru-Ru" sz="1200">
            <a:solidFill>
              <a:schemeClr val="bg1"/>
            </a:solidFill>
          </a:endParaRPr>
        </a:p>
      </dgm:t>
    </dgm:pt>
    <dgm:pt modelId="{E72966EF-C5A2-4FF4-9C0F-6BA9ED9D939C}" type="sibTrans" cxnId="{BE518C3C-35AB-407E-A36C-368FCFCE620C}">
      <dgm:prSet/>
      <dgm:spPr/>
      <dgm:t>
        <a:bodyPr/>
        <a:lstStyle/>
        <a:p>
          <a:endParaRPr lang="ru-Ru" sz="1200">
            <a:solidFill>
              <a:schemeClr val="bg1"/>
            </a:solidFill>
          </a:endParaRPr>
        </a:p>
      </dgm:t>
    </dgm:pt>
    <dgm:pt modelId="{5283DEE5-7E62-4402-B35E-2E028E8D6266}">
      <dgm:prSet phldrT="[Text]" custT="1"/>
      <dgm:spPr>
        <a:solidFill>
          <a:schemeClr val="bg1">
            <a:lumMod val="85000"/>
          </a:schemeClr>
        </a:solidFill>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Финансовая устойчивость </a:t>
          </a:r>
        </a:p>
      </dgm:t>
    </dgm:pt>
    <dgm:pt modelId="{7069981C-2004-4223-BE08-4EB2030E44DF}" type="parTrans" cxnId="{82278026-B310-45AE-8F5D-A5514D0C2FEE}">
      <dgm:prSet/>
      <dgm:spPr/>
      <dgm:t>
        <a:bodyPr/>
        <a:lstStyle/>
        <a:p>
          <a:endParaRPr lang="ru-Ru" sz="1200">
            <a:solidFill>
              <a:schemeClr val="bg1"/>
            </a:solidFill>
          </a:endParaRPr>
        </a:p>
      </dgm:t>
    </dgm:pt>
    <dgm:pt modelId="{1C0ABE14-A631-41C7-A70C-F20FFC1428E3}" type="sibTrans" cxnId="{82278026-B310-45AE-8F5D-A5514D0C2FEE}">
      <dgm:prSet/>
      <dgm:spPr/>
      <dgm:t>
        <a:bodyPr/>
        <a:lstStyle/>
        <a:p>
          <a:endParaRPr lang="ru-Ru" sz="1200">
            <a:solidFill>
              <a:schemeClr val="bg1"/>
            </a:solidFill>
          </a:endParaRPr>
        </a:p>
      </dgm:t>
    </dgm:pt>
    <dgm:pt modelId="{1CFBDE63-DEE0-491E-87AB-F0B9003E61B4}">
      <dgm:prSet custT="1"/>
      <dgm:spPr>
        <a:solidFill>
          <a:schemeClr val="bg1">
            <a:lumMod val="85000"/>
          </a:schemeClr>
        </a:solidFill>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Политика и управление</a:t>
          </a:r>
          <a:r>
            <a:rPr lang="ru-Ru" sz="1400" b="1" i="0" u="none" baseline="0">
              <a:latin typeface="Calibri" panose="020F0502020204030204" pitchFamily="34" charset="0"/>
              <a:cs typeface="Calibri" panose="020F0502020204030204" pitchFamily="34" charset="0"/>
            </a:rPr>
            <a:t> </a:t>
          </a:r>
          <a:endParaRPr lang="ru-Ru" sz="1400" dirty="0">
            <a:latin typeface="Calibri" panose="020F0502020204030204" pitchFamily="34" charset="0"/>
            <a:cs typeface="Calibri" panose="020F0502020204030204" pitchFamily="34" charset="0"/>
          </a:endParaRPr>
        </a:p>
      </dgm:t>
    </dgm:pt>
    <dgm:pt modelId="{CD3549F0-C753-4379-A418-E8C4FBD55326}" type="parTrans" cxnId="{D2A011DE-28F6-440F-8745-643EDCDD91DF}">
      <dgm:prSet/>
      <dgm:spPr/>
      <dgm:t>
        <a:bodyPr/>
        <a:lstStyle/>
        <a:p>
          <a:endParaRPr lang="ru-Ru" sz="1200">
            <a:solidFill>
              <a:schemeClr val="bg1"/>
            </a:solidFill>
          </a:endParaRPr>
        </a:p>
      </dgm:t>
    </dgm:pt>
    <dgm:pt modelId="{883EA51F-D696-4648-AD10-BD144CE62387}" type="sibTrans" cxnId="{D2A011DE-28F6-440F-8745-643EDCDD91DF}">
      <dgm:prSet/>
      <dgm:spPr/>
      <dgm:t>
        <a:bodyPr/>
        <a:lstStyle/>
        <a:p>
          <a:endParaRPr lang="ru-Ru" sz="1200">
            <a:solidFill>
              <a:schemeClr val="bg1"/>
            </a:solidFill>
          </a:endParaRPr>
        </a:p>
      </dgm:t>
    </dgm:pt>
    <dgm:pt modelId="{EAEA4CAF-9B18-4F1C-8A0E-50E11ED171D4}">
      <dgm:prSet custT="1"/>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Прогнозирование и планирование поставок</a:t>
          </a:r>
          <a:r>
            <a:rPr lang="ru-Ru" sz="1400" b="1" i="0" u="none" baseline="0">
              <a:latin typeface="Calibri" panose="020F0502020204030204" pitchFamily="34" charset="0"/>
              <a:cs typeface="Calibri" panose="020F0502020204030204" pitchFamily="34" charset="0"/>
            </a:rPr>
            <a:t> </a:t>
          </a:r>
          <a:endParaRPr lang="ru-Ru" sz="1400" dirty="0">
            <a:latin typeface="Calibri" panose="020F0502020204030204" pitchFamily="34" charset="0"/>
            <a:cs typeface="Calibri" panose="020F0502020204030204" pitchFamily="34" charset="0"/>
          </a:endParaRPr>
        </a:p>
      </dgm:t>
    </dgm:pt>
    <dgm:pt modelId="{D93E8C87-2D88-49FD-992E-8C12138A6772}" type="parTrans" cxnId="{AB0B9053-9B18-4E95-A9AD-A3CF8CFF4716}">
      <dgm:prSet/>
      <dgm:spPr/>
      <dgm:t>
        <a:bodyPr/>
        <a:lstStyle/>
        <a:p>
          <a:endParaRPr lang="ru-Ru" sz="1200">
            <a:solidFill>
              <a:schemeClr val="bg1"/>
            </a:solidFill>
          </a:endParaRPr>
        </a:p>
      </dgm:t>
    </dgm:pt>
    <dgm:pt modelId="{C1E0F219-1729-4C18-9371-580BDD8A46E6}" type="sibTrans" cxnId="{AB0B9053-9B18-4E95-A9AD-A3CF8CFF4716}">
      <dgm:prSet/>
      <dgm:spPr/>
      <dgm:t>
        <a:bodyPr/>
        <a:lstStyle/>
        <a:p>
          <a:endParaRPr lang="ru-Ru" sz="1200">
            <a:solidFill>
              <a:schemeClr val="bg1"/>
            </a:solidFill>
          </a:endParaRPr>
        </a:p>
      </dgm:t>
    </dgm:pt>
    <dgm:pt modelId="{91A9F37F-3CF5-4698-AF2B-AB2BBCC22A6C}">
      <dgm:prSet custT="1"/>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Закупки и таможенное оформление</a:t>
          </a:r>
        </a:p>
      </dgm:t>
    </dgm:pt>
    <dgm:pt modelId="{01166087-9EC0-4AB4-85E3-82DC41DE2518}" type="parTrans" cxnId="{5D1DDE1C-6FFE-4CE8-A668-650C1DCBA9A0}">
      <dgm:prSet/>
      <dgm:spPr/>
      <dgm:t>
        <a:bodyPr/>
        <a:lstStyle/>
        <a:p>
          <a:endParaRPr lang="ru-Ru"/>
        </a:p>
      </dgm:t>
    </dgm:pt>
    <dgm:pt modelId="{98FA327A-6A5A-4B9F-BB15-7947DBD8CAD5}" type="sibTrans" cxnId="{5D1DDE1C-6FFE-4CE8-A668-650C1DCBA9A0}">
      <dgm:prSet/>
      <dgm:spPr/>
      <dgm:t>
        <a:bodyPr/>
        <a:lstStyle/>
        <a:p>
          <a:endParaRPr lang="ru-Ru"/>
        </a:p>
      </dgm:t>
    </dgm:pt>
    <dgm:pt modelId="{1BD5BA4B-5594-47EF-8C08-0EDF0F88D081}">
      <dgm:prSet custT="1"/>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Складирование и хранение</a:t>
          </a:r>
        </a:p>
      </dgm:t>
    </dgm:pt>
    <dgm:pt modelId="{A67D035E-CF50-48D8-9F46-0761EF4808AD}" type="parTrans" cxnId="{158D6D43-FC7E-4EA1-931A-76339282A001}">
      <dgm:prSet/>
      <dgm:spPr/>
      <dgm:t>
        <a:bodyPr/>
        <a:lstStyle/>
        <a:p>
          <a:endParaRPr lang="ru-Ru"/>
        </a:p>
      </dgm:t>
    </dgm:pt>
    <dgm:pt modelId="{1CEB3DE9-80A3-4550-A456-D1E40DF82D9A}" type="sibTrans" cxnId="{158D6D43-FC7E-4EA1-931A-76339282A001}">
      <dgm:prSet/>
      <dgm:spPr/>
      <dgm:t>
        <a:bodyPr/>
        <a:lstStyle/>
        <a:p>
          <a:endParaRPr lang="ru-Ru"/>
        </a:p>
      </dgm:t>
    </dgm:pt>
    <dgm:pt modelId="{47092BCB-A736-46A7-A0D4-8BC9F0D99261}">
      <dgm:prSet custT="1"/>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Распределение</a:t>
          </a:r>
        </a:p>
      </dgm:t>
    </dgm:pt>
    <dgm:pt modelId="{0FFC27BE-CFC9-4E3C-ABF1-9E1952CFF0A5}" type="parTrans" cxnId="{8C7902BF-7E0D-4E2F-8B09-93E4295FAD2F}">
      <dgm:prSet/>
      <dgm:spPr/>
      <dgm:t>
        <a:bodyPr/>
        <a:lstStyle/>
        <a:p>
          <a:endParaRPr lang="ru-Ru"/>
        </a:p>
      </dgm:t>
    </dgm:pt>
    <dgm:pt modelId="{8D97D584-9FAC-4CE5-82F8-FA7674CDF107}" type="sibTrans" cxnId="{8C7902BF-7E0D-4E2F-8B09-93E4295FAD2F}">
      <dgm:prSet/>
      <dgm:spPr/>
      <dgm:t>
        <a:bodyPr/>
        <a:lstStyle/>
        <a:p>
          <a:endParaRPr lang="ru-Ru"/>
        </a:p>
      </dgm:t>
    </dgm:pt>
    <dgm:pt modelId="{1EC46808-5A4C-48CB-BE89-6A619EA5FCD6}">
      <dgm:prSet custT="1"/>
      <dgm:spPr/>
      <dgm:t>
        <a:bodyPr vert="vert270" anchor="ctr"/>
        <a:lstStyle/>
        <a:p>
          <a:pPr algn="ctr" rtl="0">
            <a:buFont typeface="+mj-lt"/>
            <a:buNone/>
          </a:pPr>
          <a:r>
            <a:rPr lang="ru-Ru" sz="1400" b="0" i="0" u="none" baseline="0">
              <a:latin typeface="Calibri" panose="020F0502020204030204" pitchFamily="34" charset="0"/>
              <a:cs typeface="Calibri" panose="020F0502020204030204" pitchFamily="34" charset="0"/>
            </a:rPr>
            <a:t>Организация сбора и удаления отходов</a:t>
          </a:r>
        </a:p>
      </dgm:t>
    </dgm:pt>
    <dgm:pt modelId="{5F5B14BC-C680-416B-9A09-43575BCBDFE9}" type="parTrans" cxnId="{F3CB8390-E510-4C9C-80B5-1D61D19CC65A}">
      <dgm:prSet/>
      <dgm:spPr/>
      <dgm:t>
        <a:bodyPr/>
        <a:lstStyle/>
        <a:p>
          <a:endParaRPr lang="ru-Ru"/>
        </a:p>
      </dgm:t>
    </dgm:pt>
    <dgm:pt modelId="{C3268F9D-71E6-4F76-8F22-825E7E4CD1BA}" type="sibTrans" cxnId="{F3CB8390-E510-4C9C-80B5-1D61D19CC65A}">
      <dgm:prSet/>
      <dgm:spPr/>
      <dgm:t>
        <a:bodyPr/>
        <a:lstStyle/>
        <a:p>
          <a:endParaRPr lang="ru-Ru"/>
        </a:p>
      </dgm:t>
    </dgm:pt>
    <dgm:pt modelId="{756A97F7-A0BC-4E5A-BFD8-E6BBA33D1C16}">
      <dgm:prSet custT="1"/>
      <dgm:spPr>
        <a:solidFill>
          <a:schemeClr val="bg1">
            <a:lumMod val="85000"/>
          </a:schemeClr>
        </a:solidFill>
      </dgm:spPr>
      <dgm:t>
        <a:bodyPr vert="vert270" anchor="ctr"/>
        <a:lstStyle/>
        <a:p>
          <a:pPr algn="ctr" rtl="0">
            <a:buFont typeface="+mj-lt"/>
          </a:pPr>
          <a:r>
            <a:rPr lang="ru-Ru" sz="1400" b="0" i="0" u="none" baseline="0">
              <a:latin typeface="Calibri" panose="020F0502020204030204" pitchFamily="34" charset="0"/>
              <a:cs typeface="Calibri" panose="020F0502020204030204" pitchFamily="34" charset="0"/>
            </a:rPr>
            <a:t>Обеспечение качества и фармакологический надзор </a:t>
          </a:r>
        </a:p>
      </dgm:t>
    </dgm:pt>
    <dgm:pt modelId="{11005090-788F-492E-B03D-05388236A727}" type="parTrans" cxnId="{8BE540A1-FF11-4D3D-B8DC-98977D9AD280}">
      <dgm:prSet/>
      <dgm:spPr/>
      <dgm:t>
        <a:bodyPr/>
        <a:lstStyle/>
        <a:p>
          <a:endParaRPr lang="ru-Ru"/>
        </a:p>
      </dgm:t>
    </dgm:pt>
    <dgm:pt modelId="{7E00942B-058D-4637-B411-D9744651DB4D}" type="sibTrans" cxnId="{8BE540A1-FF11-4D3D-B8DC-98977D9AD280}">
      <dgm:prSet/>
      <dgm:spPr/>
      <dgm:t>
        <a:bodyPr/>
        <a:lstStyle/>
        <a:p>
          <a:endParaRPr lang="ru-Ru"/>
        </a:p>
      </dgm:t>
    </dgm:pt>
    <dgm:pt modelId="{C6A49AD3-6ECC-46FA-88C9-D06B727E2496}" type="pres">
      <dgm:prSet presAssocID="{DFBCF3F5-AD1C-4EFB-B0B4-5284AD75C0F6}" presName="Name0" presStyleCnt="0">
        <dgm:presLayoutVars>
          <dgm:dir/>
          <dgm:resizeHandles val="exact"/>
        </dgm:presLayoutVars>
      </dgm:prSet>
      <dgm:spPr/>
    </dgm:pt>
    <dgm:pt modelId="{8E9D602F-343A-4973-A006-8EE57137E16F}" type="pres">
      <dgm:prSet presAssocID="{DFBCF3F5-AD1C-4EFB-B0B4-5284AD75C0F6}" presName="bkgdShp" presStyleLbl="alignAccFollowNode1" presStyleIdx="0" presStyleCnt="1" custScaleX="3188" custScaleY="33333" custLinFactNeighborX="1426"/>
      <dgm:spPr/>
    </dgm:pt>
    <dgm:pt modelId="{2C89E8BB-92B6-4E1D-B538-5D46627267BC}" type="pres">
      <dgm:prSet presAssocID="{DFBCF3F5-AD1C-4EFB-B0B4-5284AD75C0F6}" presName="linComp" presStyleCnt="0"/>
      <dgm:spPr/>
    </dgm:pt>
    <dgm:pt modelId="{7528D977-E85A-421C-BB60-5D1FD7BBC049}" type="pres">
      <dgm:prSet presAssocID="{ECF15612-D3FD-45F1-9140-0D1BDEFE3FFD}" presName="compNode" presStyleCnt="0"/>
      <dgm:spPr/>
    </dgm:pt>
    <dgm:pt modelId="{EB367EFE-84B4-48B8-B326-5A356E654C9B}" type="pres">
      <dgm:prSet presAssocID="{ECF15612-D3FD-45F1-9140-0D1BDEFE3FFD}" presName="node" presStyleLbl="node1" presStyleIdx="0" presStyleCnt="11" custScaleX="76098" custScaleY="181818" custLinFactNeighborX="-10504" custLinFactNeighborY="-38022">
        <dgm:presLayoutVars>
          <dgm:bulletEnabled val="1"/>
        </dgm:presLayoutVars>
      </dgm:prSet>
      <dgm:spPr/>
    </dgm:pt>
    <dgm:pt modelId="{19C42AB0-CA6F-42D9-A260-C9105FBE8192}" type="pres">
      <dgm:prSet presAssocID="{ECF15612-D3FD-45F1-9140-0D1BDEFE3FFD}" presName="invisiNode" presStyleLbl="node1" presStyleIdx="0" presStyleCnt="11"/>
      <dgm:spPr/>
    </dgm:pt>
    <dgm:pt modelId="{7D5E0B92-567E-422C-9985-5ED215A53A04}" type="pres">
      <dgm:prSet presAssocID="{ECF15612-D3FD-45F1-9140-0D1BDEFE3FFD}" presName="imagNode" presStyleLbl="fgImgPlace1" presStyleIdx="0" presStyleCnt="11" custScaleX="51787" custScaleY="58558"/>
      <dgm:spPr/>
    </dgm:pt>
    <dgm:pt modelId="{280AEFE3-16EE-4758-B7C5-08E0F57CB472}" type="pres">
      <dgm:prSet presAssocID="{B59AEDF1-11EC-48C1-8017-A22ED3B7F9E8}" presName="sibTrans" presStyleLbl="sibTrans2D1" presStyleIdx="0" presStyleCnt="0"/>
      <dgm:spPr/>
    </dgm:pt>
    <dgm:pt modelId="{2455CF68-3AFC-427D-9B9F-CAF9A48BB7CB}" type="pres">
      <dgm:prSet presAssocID="{60736E77-FA06-4731-8735-B55D09BE3BA5}" presName="compNode" presStyleCnt="0"/>
      <dgm:spPr/>
    </dgm:pt>
    <dgm:pt modelId="{E85916AF-48FB-4B97-B52C-D527FC8E8CA4}" type="pres">
      <dgm:prSet presAssocID="{60736E77-FA06-4731-8735-B55D09BE3BA5}" presName="node" presStyleLbl="node1" presStyleIdx="1" presStyleCnt="11" custScaleX="71548" custScaleY="181818" custLinFactNeighborX="-4903" custLinFactNeighborY="-23864">
        <dgm:presLayoutVars>
          <dgm:bulletEnabled val="1"/>
        </dgm:presLayoutVars>
      </dgm:prSet>
      <dgm:spPr/>
    </dgm:pt>
    <dgm:pt modelId="{939ACD56-4C2D-4B5D-8C14-0F5068350637}" type="pres">
      <dgm:prSet presAssocID="{60736E77-FA06-4731-8735-B55D09BE3BA5}" presName="invisiNode" presStyleLbl="node1" presStyleIdx="1" presStyleCnt="11"/>
      <dgm:spPr/>
    </dgm:pt>
    <dgm:pt modelId="{C1B8A438-8AED-4079-89EC-740E253CD7A1}" type="pres">
      <dgm:prSet presAssocID="{60736E77-FA06-4731-8735-B55D09BE3BA5}" presName="imagNode" presStyleLbl="fgImgPlace1" presStyleIdx="1" presStyleCnt="11" custScaleX="59086" custScaleY="45455"/>
      <dgm:spPr/>
    </dgm:pt>
    <dgm:pt modelId="{C21FC76F-C4D0-4EA0-BC1E-BD651B698EB1}" type="pres">
      <dgm:prSet presAssocID="{836532F9-83AF-4AE5-8269-AA3ABD4E12C4}" presName="sibTrans" presStyleLbl="sibTrans2D1" presStyleIdx="0" presStyleCnt="0"/>
      <dgm:spPr/>
    </dgm:pt>
    <dgm:pt modelId="{F187973F-4C69-4A58-8EF9-831F2D31C275}" type="pres">
      <dgm:prSet presAssocID="{DF2F4672-6A02-4B4D-873D-76004E57EAA3}" presName="compNode" presStyleCnt="0"/>
      <dgm:spPr/>
    </dgm:pt>
    <dgm:pt modelId="{79856AC3-9BD6-48B9-95E6-BF2B5C46BAFE}" type="pres">
      <dgm:prSet presAssocID="{DF2F4672-6A02-4B4D-873D-76004E57EAA3}" presName="node" presStyleLbl="node1" presStyleIdx="2" presStyleCnt="11" custScaleX="75445" custScaleY="181818" custLinFactNeighborX="-6780" custLinFactNeighborY="-26505">
        <dgm:presLayoutVars>
          <dgm:bulletEnabled val="1"/>
        </dgm:presLayoutVars>
      </dgm:prSet>
      <dgm:spPr/>
    </dgm:pt>
    <dgm:pt modelId="{FC69B9AC-341E-4B93-911D-11AB7F955A4C}" type="pres">
      <dgm:prSet presAssocID="{DF2F4672-6A02-4B4D-873D-76004E57EAA3}" presName="invisiNode" presStyleLbl="node1" presStyleIdx="2" presStyleCnt="11"/>
      <dgm:spPr/>
    </dgm:pt>
    <dgm:pt modelId="{55290674-42B0-499B-8284-246D004E82D0}" type="pres">
      <dgm:prSet presAssocID="{DF2F4672-6A02-4B4D-873D-76004E57EAA3}" presName="imagNode" presStyleLbl="fgImgPlace1" presStyleIdx="2" presStyleCnt="11" custScaleX="30664" custScaleY="30303"/>
      <dgm:spPr/>
    </dgm:pt>
    <dgm:pt modelId="{1DC9002F-C5BB-4A16-9775-A159837AF3C9}" type="pres">
      <dgm:prSet presAssocID="{E72966EF-C5A2-4FF4-9C0F-6BA9ED9D939C}" presName="sibTrans" presStyleLbl="sibTrans2D1" presStyleIdx="0" presStyleCnt="0"/>
      <dgm:spPr/>
    </dgm:pt>
    <dgm:pt modelId="{C8CABCC7-6D56-4A21-85F1-DD916D7CC555}" type="pres">
      <dgm:prSet presAssocID="{5283DEE5-7E62-4402-B35E-2E028E8D6266}" presName="compNode" presStyleCnt="0"/>
      <dgm:spPr/>
    </dgm:pt>
    <dgm:pt modelId="{7100F18D-FDA3-498B-8B32-D35A1DC243A8}" type="pres">
      <dgm:prSet presAssocID="{5283DEE5-7E62-4402-B35E-2E028E8D6266}" presName="node" presStyleLbl="node1" presStyleIdx="3" presStyleCnt="11" custScaleX="74811" custScaleY="181818" custLinFactNeighborX="3711" custLinFactNeighborY="-38022">
        <dgm:presLayoutVars>
          <dgm:bulletEnabled val="1"/>
        </dgm:presLayoutVars>
      </dgm:prSet>
      <dgm:spPr/>
    </dgm:pt>
    <dgm:pt modelId="{63582307-B61B-45D7-A43E-64909A56EC1F}" type="pres">
      <dgm:prSet presAssocID="{5283DEE5-7E62-4402-B35E-2E028E8D6266}" presName="invisiNode" presStyleLbl="node1" presStyleIdx="3" presStyleCnt="11"/>
      <dgm:spPr/>
    </dgm:pt>
    <dgm:pt modelId="{CA086B9B-2BAE-4014-B341-703A8C502AAF}" type="pres">
      <dgm:prSet presAssocID="{5283DEE5-7E62-4402-B35E-2E028E8D6266}" presName="imagNode" presStyleLbl="fgImgPlace1" presStyleIdx="3" presStyleCnt="11" custScaleX="31750" custScaleY="45455"/>
      <dgm:spPr/>
    </dgm:pt>
    <dgm:pt modelId="{5CB0D6B2-2F0C-4C32-B798-756A2B7FC934}" type="pres">
      <dgm:prSet presAssocID="{1C0ABE14-A631-41C7-A70C-F20FFC1428E3}" presName="sibTrans" presStyleLbl="sibTrans2D1" presStyleIdx="0" presStyleCnt="0"/>
      <dgm:spPr/>
    </dgm:pt>
    <dgm:pt modelId="{317BEB1B-964D-4B01-B982-278089613E96}" type="pres">
      <dgm:prSet presAssocID="{1CFBDE63-DEE0-491E-87AB-F0B9003E61B4}" presName="compNode" presStyleCnt="0"/>
      <dgm:spPr/>
    </dgm:pt>
    <dgm:pt modelId="{1B4AB26D-BF83-4BB8-AF59-117298739F1C}" type="pres">
      <dgm:prSet presAssocID="{1CFBDE63-DEE0-491E-87AB-F0B9003E61B4}" presName="node" presStyleLbl="node1" presStyleIdx="4" presStyleCnt="11" custScaleX="85569" custScaleY="181818" custLinFactNeighborX="6630" custLinFactNeighborY="-28409">
        <dgm:presLayoutVars>
          <dgm:bulletEnabled val="1"/>
        </dgm:presLayoutVars>
      </dgm:prSet>
      <dgm:spPr/>
    </dgm:pt>
    <dgm:pt modelId="{41B374B1-6788-4A4C-AFAE-F6BD10DCBF7D}" type="pres">
      <dgm:prSet presAssocID="{1CFBDE63-DEE0-491E-87AB-F0B9003E61B4}" presName="invisiNode" presStyleLbl="node1" presStyleIdx="4" presStyleCnt="11"/>
      <dgm:spPr/>
    </dgm:pt>
    <dgm:pt modelId="{E7015069-06E2-4C81-BDDC-A52EC2C71C8C}" type="pres">
      <dgm:prSet presAssocID="{1CFBDE63-DEE0-491E-87AB-F0B9003E61B4}" presName="imagNode" presStyleLbl="fgImgPlace1" presStyleIdx="4" presStyleCnt="11" custScaleX="41572" custScaleY="30303"/>
      <dgm:spPr/>
    </dgm:pt>
    <dgm:pt modelId="{75F29AD1-844B-4AB2-9D9A-D4533A43823A}" type="pres">
      <dgm:prSet presAssocID="{883EA51F-D696-4648-AD10-BD144CE62387}" presName="sibTrans" presStyleLbl="sibTrans2D1" presStyleIdx="0" presStyleCnt="0"/>
      <dgm:spPr/>
    </dgm:pt>
    <dgm:pt modelId="{1277668D-BBE8-458D-8554-F2EA50B3446D}" type="pres">
      <dgm:prSet presAssocID="{756A97F7-A0BC-4E5A-BFD8-E6BBA33D1C16}" presName="compNode" presStyleCnt="0"/>
      <dgm:spPr/>
    </dgm:pt>
    <dgm:pt modelId="{E48E5017-C529-49FB-9755-83B8047EA0E6}" type="pres">
      <dgm:prSet presAssocID="{756A97F7-A0BC-4E5A-BFD8-E6BBA33D1C16}" presName="node" presStyleLbl="node1" presStyleIdx="5" presStyleCnt="11" custScaleX="79447" custScaleY="181818" custLinFactNeighborX="6630" custLinFactNeighborY="-28409">
        <dgm:presLayoutVars>
          <dgm:bulletEnabled val="1"/>
        </dgm:presLayoutVars>
      </dgm:prSet>
      <dgm:spPr/>
    </dgm:pt>
    <dgm:pt modelId="{13FDD069-A291-4718-8674-EEFC010921A8}" type="pres">
      <dgm:prSet presAssocID="{756A97F7-A0BC-4E5A-BFD8-E6BBA33D1C16}" presName="invisiNode" presStyleLbl="node1" presStyleIdx="5" presStyleCnt="11"/>
      <dgm:spPr/>
    </dgm:pt>
    <dgm:pt modelId="{546D9079-3DE2-438B-B464-85BC94D753B9}" type="pres">
      <dgm:prSet presAssocID="{756A97F7-A0BC-4E5A-BFD8-E6BBA33D1C16}" presName="imagNode" presStyleLbl="fgImgPlace1" presStyleIdx="5" presStyleCnt="11" custScaleX="39010" custScaleY="36798"/>
      <dgm:spPr/>
    </dgm:pt>
    <dgm:pt modelId="{AEC78FC5-A5DB-405A-90DE-152679FDAFE3}" type="pres">
      <dgm:prSet presAssocID="{7E00942B-058D-4637-B411-D9744651DB4D}" presName="sibTrans" presStyleLbl="sibTrans2D1" presStyleIdx="0" presStyleCnt="0"/>
      <dgm:spPr/>
    </dgm:pt>
    <dgm:pt modelId="{880F7AC4-0506-4EC3-999F-240F6D87530C}" type="pres">
      <dgm:prSet presAssocID="{EAEA4CAF-9B18-4F1C-8A0E-50E11ED171D4}" presName="compNode" presStyleCnt="0"/>
      <dgm:spPr/>
    </dgm:pt>
    <dgm:pt modelId="{89575AFF-8CFD-467F-8DB8-B014D4564FE5}" type="pres">
      <dgm:prSet presAssocID="{EAEA4CAF-9B18-4F1C-8A0E-50E11ED171D4}" presName="node" presStyleLbl="node1" presStyleIdx="6" presStyleCnt="11" custScaleX="83784" custScaleY="181818" custLinFactNeighborX="1255" custLinFactNeighborY="-29025">
        <dgm:presLayoutVars>
          <dgm:bulletEnabled val="1"/>
        </dgm:presLayoutVars>
      </dgm:prSet>
      <dgm:spPr/>
    </dgm:pt>
    <dgm:pt modelId="{6E11A8A0-B4EA-413B-A96A-77910704F35C}" type="pres">
      <dgm:prSet presAssocID="{EAEA4CAF-9B18-4F1C-8A0E-50E11ED171D4}" presName="invisiNode" presStyleLbl="node1" presStyleIdx="6" presStyleCnt="11"/>
      <dgm:spPr/>
    </dgm:pt>
    <dgm:pt modelId="{2226F52B-D74C-4B0C-AFF6-19716C5A97A1}" type="pres">
      <dgm:prSet presAssocID="{EAEA4CAF-9B18-4F1C-8A0E-50E11ED171D4}" presName="imagNode" presStyleLbl="fgImgPlace1" presStyleIdx="6" presStyleCnt="11" custScaleX="54602" custScaleY="30303"/>
      <dgm:spPr/>
    </dgm:pt>
    <dgm:pt modelId="{8C2BD4B3-4AA9-4747-AB79-79543F641F87}" type="pres">
      <dgm:prSet presAssocID="{C1E0F219-1729-4C18-9371-580BDD8A46E6}" presName="sibTrans" presStyleLbl="sibTrans2D1" presStyleIdx="0" presStyleCnt="0"/>
      <dgm:spPr/>
    </dgm:pt>
    <dgm:pt modelId="{89ADB73F-9600-48A6-9FC7-6D3AA0FA368E}" type="pres">
      <dgm:prSet presAssocID="{91A9F37F-3CF5-4698-AF2B-AB2BBCC22A6C}" presName="compNode" presStyleCnt="0"/>
      <dgm:spPr/>
    </dgm:pt>
    <dgm:pt modelId="{266A036E-128D-433A-8E8A-96BEF934071A}" type="pres">
      <dgm:prSet presAssocID="{91A9F37F-3CF5-4698-AF2B-AB2BBCC22A6C}" presName="node" presStyleLbl="node1" presStyleIdx="7" presStyleCnt="11" custScaleX="76704" custScaleY="181818" custLinFactNeighborX="11887" custLinFactNeighborY="-20455">
        <dgm:presLayoutVars>
          <dgm:bulletEnabled val="1"/>
        </dgm:presLayoutVars>
      </dgm:prSet>
      <dgm:spPr/>
    </dgm:pt>
    <dgm:pt modelId="{78E03434-7F6D-4BDA-9860-A44673158A7A}" type="pres">
      <dgm:prSet presAssocID="{91A9F37F-3CF5-4698-AF2B-AB2BBCC22A6C}" presName="invisiNode" presStyleLbl="node1" presStyleIdx="7" presStyleCnt="11"/>
      <dgm:spPr/>
    </dgm:pt>
    <dgm:pt modelId="{E2FEAFF9-11D1-4E6A-BD30-0C935B3B9913}" type="pres">
      <dgm:prSet presAssocID="{91A9F37F-3CF5-4698-AF2B-AB2BBCC22A6C}" presName="imagNode" presStyleLbl="fgImgPlace1" presStyleIdx="7" presStyleCnt="11" custScaleX="29895" custScaleY="45455"/>
      <dgm:spPr/>
    </dgm:pt>
    <dgm:pt modelId="{39BF020D-EB1B-4512-AC57-8F25F24C4394}" type="pres">
      <dgm:prSet presAssocID="{98FA327A-6A5A-4B9F-BB15-7947DBD8CAD5}" presName="sibTrans" presStyleLbl="sibTrans2D1" presStyleIdx="0" presStyleCnt="0"/>
      <dgm:spPr/>
    </dgm:pt>
    <dgm:pt modelId="{25157B19-C81D-403C-B348-3BD784F64B94}" type="pres">
      <dgm:prSet presAssocID="{1BD5BA4B-5594-47EF-8C08-0EDF0F88D081}" presName="compNode" presStyleCnt="0"/>
      <dgm:spPr/>
    </dgm:pt>
    <dgm:pt modelId="{D64A8D25-7447-4463-82F3-992B564FB99D}" type="pres">
      <dgm:prSet presAssocID="{1BD5BA4B-5594-47EF-8C08-0EDF0F88D081}" presName="node" presStyleLbl="node1" presStyleIdx="8" presStyleCnt="11" custScaleX="68992" custScaleY="181818" custLinFactNeighborX="11884" custLinFactNeighborY="-20455">
        <dgm:presLayoutVars>
          <dgm:bulletEnabled val="1"/>
        </dgm:presLayoutVars>
      </dgm:prSet>
      <dgm:spPr/>
    </dgm:pt>
    <dgm:pt modelId="{4E0C99E4-9D97-446F-9DF4-60379C6630D3}" type="pres">
      <dgm:prSet presAssocID="{1BD5BA4B-5594-47EF-8C08-0EDF0F88D081}" presName="invisiNode" presStyleLbl="node1" presStyleIdx="8" presStyleCnt="11"/>
      <dgm:spPr/>
    </dgm:pt>
    <dgm:pt modelId="{6DED3343-B29E-40E6-B015-E6C2790F34D1}" type="pres">
      <dgm:prSet presAssocID="{1BD5BA4B-5594-47EF-8C08-0EDF0F88D081}" presName="imagNode" presStyleLbl="fgImgPlace1" presStyleIdx="8" presStyleCnt="11" custScaleX="24233" custScaleY="29222"/>
      <dgm:spPr/>
    </dgm:pt>
    <dgm:pt modelId="{298CE895-D15B-425A-951F-3D8C7C10137E}" type="pres">
      <dgm:prSet presAssocID="{1CEB3DE9-80A3-4550-A456-D1E40DF82D9A}" presName="sibTrans" presStyleLbl="sibTrans2D1" presStyleIdx="0" presStyleCnt="0"/>
      <dgm:spPr/>
    </dgm:pt>
    <dgm:pt modelId="{79322CA0-F811-435B-AFBB-47ECA1DF8723}" type="pres">
      <dgm:prSet presAssocID="{47092BCB-A736-46A7-A0D4-8BC9F0D99261}" presName="compNode" presStyleCnt="0"/>
      <dgm:spPr/>
    </dgm:pt>
    <dgm:pt modelId="{B37EADCF-D736-4F0A-88E5-AE65A0144C34}" type="pres">
      <dgm:prSet presAssocID="{47092BCB-A736-46A7-A0D4-8BC9F0D99261}" presName="node" presStyleLbl="node1" presStyleIdx="9" presStyleCnt="11" custScaleX="63232" custScaleY="181818" custLinFactNeighborX="7119" custLinFactNeighborY="-21393">
        <dgm:presLayoutVars>
          <dgm:bulletEnabled val="1"/>
        </dgm:presLayoutVars>
      </dgm:prSet>
      <dgm:spPr/>
    </dgm:pt>
    <dgm:pt modelId="{9DC24064-FCAD-4B8A-BF6D-8716739D34D8}" type="pres">
      <dgm:prSet presAssocID="{47092BCB-A736-46A7-A0D4-8BC9F0D99261}" presName="invisiNode" presStyleLbl="node1" presStyleIdx="9" presStyleCnt="11"/>
      <dgm:spPr/>
    </dgm:pt>
    <dgm:pt modelId="{A7EA7033-C333-4524-8BC3-8827C2A62F97}" type="pres">
      <dgm:prSet presAssocID="{47092BCB-A736-46A7-A0D4-8BC9F0D99261}" presName="imagNode" presStyleLbl="fgImgPlace1" presStyleIdx="9" presStyleCnt="11" custScaleX="15968" custScaleY="62887"/>
      <dgm:spPr/>
    </dgm:pt>
    <dgm:pt modelId="{A71B1713-3A62-4269-9C2F-27B61DD3C240}" type="pres">
      <dgm:prSet presAssocID="{8D97D584-9FAC-4CE5-82F8-FA7674CDF107}" presName="sibTrans" presStyleLbl="sibTrans2D1" presStyleIdx="0" presStyleCnt="0"/>
      <dgm:spPr/>
    </dgm:pt>
    <dgm:pt modelId="{6AEC4A7C-8445-4E1D-8AA7-84FDF4CFD6BE}" type="pres">
      <dgm:prSet presAssocID="{1EC46808-5A4C-48CB-BE89-6A619EA5FCD6}" presName="compNode" presStyleCnt="0"/>
      <dgm:spPr/>
    </dgm:pt>
    <dgm:pt modelId="{C30870A8-C8E4-4F07-9B5E-8A42F729BDB0}" type="pres">
      <dgm:prSet presAssocID="{1EC46808-5A4C-48CB-BE89-6A619EA5FCD6}" presName="node" presStyleLbl="node1" presStyleIdx="10" presStyleCnt="11" custScaleX="73275" custScaleY="178489" custLinFactNeighborX="18159" custLinFactNeighborY="-22496">
        <dgm:presLayoutVars>
          <dgm:bulletEnabled val="1"/>
        </dgm:presLayoutVars>
      </dgm:prSet>
      <dgm:spPr/>
    </dgm:pt>
    <dgm:pt modelId="{7DFB5875-9352-4782-B746-43E861BF0112}" type="pres">
      <dgm:prSet presAssocID="{1EC46808-5A4C-48CB-BE89-6A619EA5FCD6}" presName="invisiNode" presStyleLbl="node1" presStyleIdx="10" presStyleCnt="11"/>
      <dgm:spPr/>
    </dgm:pt>
    <dgm:pt modelId="{05F87BEC-525D-4E96-8121-11A31FB97EF5}" type="pres">
      <dgm:prSet presAssocID="{1EC46808-5A4C-48CB-BE89-6A619EA5FCD6}" presName="imagNode" presStyleLbl="fgImgPlace1" presStyleIdx="10" presStyleCnt="11" custFlipVert="1" custFlipHor="1" custScaleX="18548" custScaleY="10350"/>
      <dgm:spPr/>
    </dgm:pt>
  </dgm:ptLst>
  <dgm:cxnLst>
    <dgm:cxn modelId="{9454E50D-103A-41DC-9282-4F7F934B63DB}" type="presOf" srcId="{883EA51F-D696-4648-AD10-BD144CE62387}" destId="{75F29AD1-844B-4AB2-9D9A-D4533A43823A}" srcOrd="0" destOrd="0" presId="urn:microsoft.com/office/officeart/2005/8/layout/pList2"/>
    <dgm:cxn modelId="{B0500C13-2B87-4E7D-A82B-B8A92EBA9F8F}" type="presOf" srcId="{E72966EF-C5A2-4FF4-9C0F-6BA9ED9D939C}" destId="{1DC9002F-C5BB-4A16-9775-A159837AF3C9}" srcOrd="0" destOrd="0" presId="urn:microsoft.com/office/officeart/2005/8/layout/pList2"/>
    <dgm:cxn modelId="{8624BE15-B343-4B91-8789-6979CD9BF3FF}" type="presOf" srcId="{47092BCB-A736-46A7-A0D4-8BC9F0D99261}" destId="{B37EADCF-D736-4F0A-88E5-AE65A0144C34}" srcOrd="0" destOrd="0" presId="urn:microsoft.com/office/officeart/2005/8/layout/pList2"/>
    <dgm:cxn modelId="{48A8B617-61C7-437A-BB7F-48A21C438687}" type="presOf" srcId="{60736E77-FA06-4731-8735-B55D09BE3BA5}" destId="{E85916AF-48FB-4B97-B52C-D527FC8E8CA4}" srcOrd="0" destOrd="0" presId="urn:microsoft.com/office/officeart/2005/8/layout/pList2"/>
    <dgm:cxn modelId="{5D1DDE1C-6FFE-4CE8-A668-650C1DCBA9A0}" srcId="{DFBCF3F5-AD1C-4EFB-B0B4-5284AD75C0F6}" destId="{91A9F37F-3CF5-4698-AF2B-AB2BBCC22A6C}" srcOrd="7" destOrd="0" parTransId="{01166087-9EC0-4AB4-85E3-82DC41DE2518}" sibTransId="{98FA327A-6A5A-4B9F-BB15-7947DBD8CAD5}"/>
    <dgm:cxn modelId="{82278026-B310-45AE-8F5D-A5514D0C2FEE}" srcId="{DFBCF3F5-AD1C-4EFB-B0B4-5284AD75C0F6}" destId="{5283DEE5-7E62-4402-B35E-2E028E8D6266}" srcOrd="3" destOrd="0" parTransId="{7069981C-2004-4223-BE08-4EB2030E44DF}" sibTransId="{1C0ABE14-A631-41C7-A70C-F20FFC1428E3}"/>
    <dgm:cxn modelId="{F323C528-861C-4D1D-820E-166E32675256}" type="presOf" srcId="{1BD5BA4B-5594-47EF-8C08-0EDF0F88D081}" destId="{D64A8D25-7447-4463-82F3-992B564FB99D}" srcOrd="0" destOrd="0" presId="urn:microsoft.com/office/officeart/2005/8/layout/pList2"/>
    <dgm:cxn modelId="{718ECA2C-102F-4F6C-898C-001CAF1D4280}" type="presOf" srcId="{91A9F37F-3CF5-4698-AF2B-AB2BBCC22A6C}" destId="{266A036E-128D-433A-8E8A-96BEF934071A}" srcOrd="0" destOrd="0" presId="urn:microsoft.com/office/officeart/2005/8/layout/pList2"/>
    <dgm:cxn modelId="{A5FDD83B-E547-4BA4-A194-E11D1CCD260C}" type="presOf" srcId="{1CFBDE63-DEE0-491E-87AB-F0B9003E61B4}" destId="{1B4AB26D-BF83-4BB8-AF59-117298739F1C}" srcOrd="0" destOrd="0" presId="urn:microsoft.com/office/officeart/2005/8/layout/pList2"/>
    <dgm:cxn modelId="{BE518C3C-35AB-407E-A36C-368FCFCE620C}" srcId="{DFBCF3F5-AD1C-4EFB-B0B4-5284AD75C0F6}" destId="{DF2F4672-6A02-4B4D-873D-76004E57EAA3}" srcOrd="2" destOrd="0" parTransId="{37119E75-E676-4ADD-A70D-6C631727C4D9}" sibTransId="{E72966EF-C5A2-4FF4-9C0F-6BA9ED9D939C}"/>
    <dgm:cxn modelId="{158D6D43-FC7E-4EA1-931A-76339282A001}" srcId="{DFBCF3F5-AD1C-4EFB-B0B4-5284AD75C0F6}" destId="{1BD5BA4B-5594-47EF-8C08-0EDF0F88D081}" srcOrd="8" destOrd="0" parTransId="{A67D035E-CF50-48D8-9F46-0761EF4808AD}" sibTransId="{1CEB3DE9-80A3-4550-A456-D1E40DF82D9A}"/>
    <dgm:cxn modelId="{B7C22164-8C3D-449A-BAB5-2E1144F1D7C2}" type="presOf" srcId="{B59AEDF1-11EC-48C1-8017-A22ED3B7F9E8}" destId="{280AEFE3-16EE-4758-B7C5-08E0F57CB472}" srcOrd="0" destOrd="0" presId="urn:microsoft.com/office/officeart/2005/8/layout/pList2"/>
    <dgm:cxn modelId="{415EE544-D84F-4712-964A-E8BF80462B6D}" type="presOf" srcId="{1EC46808-5A4C-48CB-BE89-6A619EA5FCD6}" destId="{C30870A8-C8E4-4F07-9B5E-8A42F729BDB0}" srcOrd="0" destOrd="0" presId="urn:microsoft.com/office/officeart/2005/8/layout/pList2"/>
    <dgm:cxn modelId="{631F8667-937A-451D-B566-7822AF99B4EB}" type="presOf" srcId="{EAEA4CAF-9B18-4F1C-8A0E-50E11ED171D4}" destId="{89575AFF-8CFD-467F-8DB8-B014D4564FE5}" srcOrd="0" destOrd="0" presId="urn:microsoft.com/office/officeart/2005/8/layout/pList2"/>
    <dgm:cxn modelId="{08960848-342C-489F-88CF-FEBAB1C7C961}" type="presOf" srcId="{7E00942B-058D-4637-B411-D9744651DB4D}" destId="{AEC78FC5-A5DB-405A-90DE-152679FDAFE3}" srcOrd="0" destOrd="0" presId="urn:microsoft.com/office/officeart/2005/8/layout/pList2"/>
    <dgm:cxn modelId="{70C27E4E-6DA6-430C-875A-F72EC963F969}" type="presOf" srcId="{1C0ABE14-A631-41C7-A70C-F20FFC1428E3}" destId="{5CB0D6B2-2F0C-4C32-B798-756A2B7FC934}" srcOrd="0" destOrd="0" presId="urn:microsoft.com/office/officeart/2005/8/layout/pList2"/>
    <dgm:cxn modelId="{4F68216F-1CFF-46EB-A524-03E21827633B}" type="presOf" srcId="{98FA327A-6A5A-4B9F-BB15-7947DBD8CAD5}" destId="{39BF020D-EB1B-4512-AC57-8F25F24C4394}" srcOrd="0" destOrd="0" presId="urn:microsoft.com/office/officeart/2005/8/layout/pList2"/>
    <dgm:cxn modelId="{AB0B9053-9B18-4E95-A9AD-A3CF8CFF4716}" srcId="{DFBCF3F5-AD1C-4EFB-B0B4-5284AD75C0F6}" destId="{EAEA4CAF-9B18-4F1C-8A0E-50E11ED171D4}" srcOrd="6" destOrd="0" parTransId="{D93E8C87-2D88-49FD-992E-8C12138A6772}" sibTransId="{C1E0F219-1729-4C18-9371-580BDD8A46E6}"/>
    <dgm:cxn modelId="{94985776-8AE9-42B7-8DF0-42CA928BFD1C}" type="presOf" srcId="{ECF15612-D3FD-45F1-9140-0D1BDEFE3FFD}" destId="{EB367EFE-84B4-48B8-B326-5A356E654C9B}" srcOrd="0" destOrd="0" presId="urn:microsoft.com/office/officeart/2005/8/layout/pList2"/>
    <dgm:cxn modelId="{F3CB8390-E510-4C9C-80B5-1D61D19CC65A}" srcId="{DFBCF3F5-AD1C-4EFB-B0B4-5284AD75C0F6}" destId="{1EC46808-5A4C-48CB-BE89-6A619EA5FCD6}" srcOrd="10" destOrd="0" parTransId="{5F5B14BC-C680-416B-9A09-43575BCBDFE9}" sibTransId="{C3268F9D-71E6-4F76-8F22-825E7E4CD1BA}"/>
    <dgm:cxn modelId="{8BE540A1-FF11-4D3D-B8DC-98977D9AD280}" srcId="{DFBCF3F5-AD1C-4EFB-B0B4-5284AD75C0F6}" destId="{756A97F7-A0BC-4E5A-BFD8-E6BBA33D1C16}" srcOrd="5" destOrd="0" parTransId="{11005090-788F-492E-B03D-05388236A727}" sibTransId="{7E00942B-058D-4637-B411-D9744651DB4D}"/>
    <dgm:cxn modelId="{31B7C3AE-1205-4433-A0DE-7B0D0CB6B023}" type="presOf" srcId="{756A97F7-A0BC-4E5A-BFD8-E6BBA33D1C16}" destId="{E48E5017-C529-49FB-9755-83B8047EA0E6}" srcOrd="0" destOrd="0" presId="urn:microsoft.com/office/officeart/2005/8/layout/pList2"/>
    <dgm:cxn modelId="{1DF951B3-AF2E-45A8-9427-3D4A00EFF403}" type="presOf" srcId="{C1E0F219-1729-4C18-9371-580BDD8A46E6}" destId="{8C2BD4B3-4AA9-4747-AB79-79543F641F87}" srcOrd="0" destOrd="0" presId="urn:microsoft.com/office/officeart/2005/8/layout/pList2"/>
    <dgm:cxn modelId="{D2FDE5BD-C723-4290-BC82-399994BFA7DB}" type="presOf" srcId="{8D97D584-9FAC-4CE5-82F8-FA7674CDF107}" destId="{A71B1713-3A62-4269-9C2F-27B61DD3C240}" srcOrd="0" destOrd="0" presId="urn:microsoft.com/office/officeart/2005/8/layout/pList2"/>
    <dgm:cxn modelId="{8C7902BF-7E0D-4E2F-8B09-93E4295FAD2F}" srcId="{DFBCF3F5-AD1C-4EFB-B0B4-5284AD75C0F6}" destId="{47092BCB-A736-46A7-A0D4-8BC9F0D99261}" srcOrd="9" destOrd="0" parTransId="{0FFC27BE-CFC9-4E3C-ABF1-9E1952CFF0A5}" sibTransId="{8D97D584-9FAC-4CE5-82F8-FA7674CDF107}"/>
    <dgm:cxn modelId="{7CAC5CBF-6689-4B99-8B31-FC63BC69C734}" type="presOf" srcId="{DFBCF3F5-AD1C-4EFB-B0B4-5284AD75C0F6}" destId="{C6A49AD3-6ECC-46FA-88C9-D06B727E2496}" srcOrd="0" destOrd="0" presId="urn:microsoft.com/office/officeart/2005/8/layout/pList2"/>
    <dgm:cxn modelId="{89FB65C6-70D0-419C-96C5-E3DDC9E5C21C}" srcId="{DFBCF3F5-AD1C-4EFB-B0B4-5284AD75C0F6}" destId="{ECF15612-D3FD-45F1-9140-0D1BDEFE3FFD}" srcOrd="0" destOrd="0" parTransId="{6A14BC63-ECA9-4B4C-A960-D3C116379E8D}" sibTransId="{B59AEDF1-11EC-48C1-8017-A22ED3B7F9E8}"/>
    <dgm:cxn modelId="{3A88E0D7-382D-48E5-9FD2-11E866F6CEA1}" type="presOf" srcId="{1CEB3DE9-80A3-4550-A456-D1E40DF82D9A}" destId="{298CE895-D15B-425A-951F-3D8C7C10137E}" srcOrd="0" destOrd="0" presId="urn:microsoft.com/office/officeart/2005/8/layout/pList2"/>
    <dgm:cxn modelId="{91CB51D9-8BF4-450C-BC14-CB4F62F21941}" type="presOf" srcId="{DF2F4672-6A02-4B4D-873D-76004E57EAA3}" destId="{79856AC3-9BD6-48B9-95E6-BF2B5C46BAFE}" srcOrd="0" destOrd="0" presId="urn:microsoft.com/office/officeart/2005/8/layout/pList2"/>
    <dgm:cxn modelId="{D2A011DE-28F6-440F-8745-643EDCDD91DF}" srcId="{DFBCF3F5-AD1C-4EFB-B0B4-5284AD75C0F6}" destId="{1CFBDE63-DEE0-491E-87AB-F0B9003E61B4}" srcOrd="4" destOrd="0" parTransId="{CD3549F0-C753-4379-A418-E8C4FBD55326}" sibTransId="{883EA51F-D696-4648-AD10-BD144CE62387}"/>
    <dgm:cxn modelId="{46538FE8-9F01-4941-BBE1-F8E86093AB69}" type="presOf" srcId="{836532F9-83AF-4AE5-8269-AA3ABD4E12C4}" destId="{C21FC76F-C4D0-4EA0-BC1E-BD651B698EB1}" srcOrd="0" destOrd="0" presId="urn:microsoft.com/office/officeart/2005/8/layout/pList2"/>
    <dgm:cxn modelId="{DBD39FEC-16ED-45B2-A6CF-392E76F73084}" type="presOf" srcId="{5283DEE5-7E62-4402-B35E-2E028E8D6266}" destId="{7100F18D-FDA3-498B-8B32-D35A1DC243A8}" srcOrd="0" destOrd="0" presId="urn:microsoft.com/office/officeart/2005/8/layout/pList2"/>
    <dgm:cxn modelId="{7444FFFA-CC86-471F-857D-490706610DCD}" srcId="{DFBCF3F5-AD1C-4EFB-B0B4-5284AD75C0F6}" destId="{60736E77-FA06-4731-8735-B55D09BE3BA5}" srcOrd="1" destOrd="0" parTransId="{AE94B2BB-28CF-49A4-B68D-149E92E9F8D4}" sibTransId="{836532F9-83AF-4AE5-8269-AA3ABD4E12C4}"/>
    <dgm:cxn modelId="{B8ED5A9C-D677-4091-BC68-67B76F755CB8}" type="presParOf" srcId="{C6A49AD3-6ECC-46FA-88C9-D06B727E2496}" destId="{8E9D602F-343A-4973-A006-8EE57137E16F}" srcOrd="0" destOrd="0" presId="urn:microsoft.com/office/officeart/2005/8/layout/pList2"/>
    <dgm:cxn modelId="{EC3A17AA-E81E-49FA-A06D-F6F31C1EB2F8}" type="presParOf" srcId="{C6A49AD3-6ECC-46FA-88C9-D06B727E2496}" destId="{2C89E8BB-92B6-4E1D-B538-5D46627267BC}" srcOrd="1" destOrd="0" presId="urn:microsoft.com/office/officeart/2005/8/layout/pList2"/>
    <dgm:cxn modelId="{F0D6C765-F262-4D54-A747-48F1D1DC7071}" type="presParOf" srcId="{2C89E8BB-92B6-4E1D-B538-5D46627267BC}" destId="{7528D977-E85A-421C-BB60-5D1FD7BBC049}" srcOrd="0" destOrd="0" presId="urn:microsoft.com/office/officeart/2005/8/layout/pList2"/>
    <dgm:cxn modelId="{ACF88416-DF7D-4635-BA0E-12CDF5C9DA81}" type="presParOf" srcId="{7528D977-E85A-421C-BB60-5D1FD7BBC049}" destId="{EB367EFE-84B4-48B8-B326-5A356E654C9B}" srcOrd="0" destOrd="0" presId="urn:microsoft.com/office/officeart/2005/8/layout/pList2"/>
    <dgm:cxn modelId="{862B7B98-A319-4DE5-BF29-09E3B71F15DD}" type="presParOf" srcId="{7528D977-E85A-421C-BB60-5D1FD7BBC049}" destId="{19C42AB0-CA6F-42D9-A260-C9105FBE8192}" srcOrd="1" destOrd="0" presId="urn:microsoft.com/office/officeart/2005/8/layout/pList2"/>
    <dgm:cxn modelId="{650F194B-0755-484F-9120-DD33F3C05799}" type="presParOf" srcId="{7528D977-E85A-421C-BB60-5D1FD7BBC049}" destId="{7D5E0B92-567E-422C-9985-5ED215A53A04}" srcOrd="2" destOrd="0" presId="urn:microsoft.com/office/officeart/2005/8/layout/pList2"/>
    <dgm:cxn modelId="{DFB66186-D9BC-4EF3-85B0-D7BCD6DA4479}" type="presParOf" srcId="{2C89E8BB-92B6-4E1D-B538-5D46627267BC}" destId="{280AEFE3-16EE-4758-B7C5-08E0F57CB472}" srcOrd="1" destOrd="0" presId="urn:microsoft.com/office/officeart/2005/8/layout/pList2"/>
    <dgm:cxn modelId="{911F73A0-5B2A-4564-8FC5-817E9B212732}" type="presParOf" srcId="{2C89E8BB-92B6-4E1D-B538-5D46627267BC}" destId="{2455CF68-3AFC-427D-9B9F-CAF9A48BB7CB}" srcOrd="2" destOrd="0" presId="urn:microsoft.com/office/officeart/2005/8/layout/pList2"/>
    <dgm:cxn modelId="{EEF69A29-A593-4834-8C00-5352BFDF6184}" type="presParOf" srcId="{2455CF68-3AFC-427D-9B9F-CAF9A48BB7CB}" destId="{E85916AF-48FB-4B97-B52C-D527FC8E8CA4}" srcOrd="0" destOrd="0" presId="urn:microsoft.com/office/officeart/2005/8/layout/pList2"/>
    <dgm:cxn modelId="{590EDBDE-C979-46EA-9F6D-69F57DED4656}" type="presParOf" srcId="{2455CF68-3AFC-427D-9B9F-CAF9A48BB7CB}" destId="{939ACD56-4C2D-4B5D-8C14-0F5068350637}" srcOrd="1" destOrd="0" presId="urn:microsoft.com/office/officeart/2005/8/layout/pList2"/>
    <dgm:cxn modelId="{4ECCC96D-F8A1-486F-B3B9-56079F3FD71A}" type="presParOf" srcId="{2455CF68-3AFC-427D-9B9F-CAF9A48BB7CB}" destId="{C1B8A438-8AED-4079-89EC-740E253CD7A1}" srcOrd="2" destOrd="0" presId="urn:microsoft.com/office/officeart/2005/8/layout/pList2"/>
    <dgm:cxn modelId="{71D4DB99-C58F-4CA0-90CD-89A2F5AC78F4}" type="presParOf" srcId="{2C89E8BB-92B6-4E1D-B538-5D46627267BC}" destId="{C21FC76F-C4D0-4EA0-BC1E-BD651B698EB1}" srcOrd="3" destOrd="0" presId="urn:microsoft.com/office/officeart/2005/8/layout/pList2"/>
    <dgm:cxn modelId="{C84EB613-DA45-4A08-AAA4-4EF1F6E43471}" type="presParOf" srcId="{2C89E8BB-92B6-4E1D-B538-5D46627267BC}" destId="{F187973F-4C69-4A58-8EF9-831F2D31C275}" srcOrd="4" destOrd="0" presId="urn:microsoft.com/office/officeart/2005/8/layout/pList2"/>
    <dgm:cxn modelId="{0EAE5D2A-A075-45C8-90A8-771ECCE5022E}" type="presParOf" srcId="{F187973F-4C69-4A58-8EF9-831F2D31C275}" destId="{79856AC3-9BD6-48B9-95E6-BF2B5C46BAFE}" srcOrd="0" destOrd="0" presId="urn:microsoft.com/office/officeart/2005/8/layout/pList2"/>
    <dgm:cxn modelId="{64AE837E-BCC4-478F-8649-04C4A9FF655A}" type="presParOf" srcId="{F187973F-4C69-4A58-8EF9-831F2D31C275}" destId="{FC69B9AC-341E-4B93-911D-11AB7F955A4C}" srcOrd="1" destOrd="0" presId="urn:microsoft.com/office/officeart/2005/8/layout/pList2"/>
    <dgm:cxn modelId="{44AD56E2-5723-4F0B-9988-982E8F063F6C}" type="presParOf" srcId="{F187973F-4C69-4A58-8EF9-831F2D31C275}" destId="{55290674-42B0-499B-8284-246D004E82D0}" srcOrd="2" destOrd="0" presId="urn:microsoft.com/office/officeart/2005/8/layout/pList2"/>
    <dgm:cxn modelId="{073EC0D4-0302-477C-9BE8-05D0CCED8936}" type="presParOf" srcId="{2C89E8BB-92B6-4E1D-B538-5D46627267BC}" destId="{1DC9002F-C5BB-4A16-9775-A159837AF3C9}" srcOrd="5" destOrd="0" presId="urn:microsoft.com/office/officeart/2005/8/layout/pList2"/>
    <dgm:cxn modelId="{84A807DA-268B-445E-9CC0-4E622B003BCA}" type="presParOf" srcId="{2C89E8BB-92B6-4E1D-B538-5D46627267BC}" destId="{C8CABCC7-6D56-4A21-85F1-DD916D7CC555}" srcOrd="6" destOrd="0" presId="urn:microsoft.com/office/officeart/2005/8/layout/pList2"/>
    <dgm:cxn modelId="{EFE96947-02CE-46F1-91C4-28BED6643DFF}" type="presParOf" srcId="{C8CABCC7-6D56-4A21-85F1-DD916D7CC555}" destId="{7100F18D-FDA3-498B-8B32-D35A1DC243A8}" srcOrd="0" destOrd="0" presId="urn:microsoft.com/office/officeart/2005/8/layout/pList2"/>
    <dgm:cxn modelId="{0399DCB0-15DF-4B7E-AEA4-39D0C822225B}" type="presParOf" srcId="{C8CABCC7-6D56-4A21-85F1-DD916D7CC555}" destId="{63582307-B61B-45D7-A43E-64909A56EC1F}" srcOrd="1" destOrd="0" presId="urn:microsoft.com/office/officeart/2005/8/layout/pList2"/>
    <dgm:cxn modelId="{54FE3EAF-C395-4C18-843A-F68C2C5A1EF9}" type="presParOf" srcId="{C8CABCC7-6D56-4A21-85F1-DD916D7CC555}" destId="{CA086B9B-2BAE-4014-B341-703A8C502AAF}" srcOrd="2" destOrd="0" presId="urn:microsoft.com/office/officeart/2005/8/layout/pList2"/>
    <dgm:cxn modelId="{E0E2EF72-40E6-4AE9-ABD3-F9AAAB405C7A}" type="presParOf" srcId="{2C89E8BB-92B6-4E1D-B538-5D46627267BC}" destId="{5CB0D6B2-2F0C-4C32-B798-756A2B7FC934}" srcOrd="7" destOrd="0" presId="urn:microsoft.com/office/officeart/2005/8/layout/pList2"/>
    <dgm:cxn modelId="{6ABC742D-6D57-4E8C-8ED3-8A1F22953B0D}" type="presParOf" srcId="{2C89E8BB-92B6-4E1D-B538-5D46627267BC}" destId="{317BEB1B-964D-4B01-B982-278089613E96}" srcOrd="8" destOrd="0" presId="urn:microsoft.com/office/officeart/2005/8/layout/pList2"/>
    <dgm:cxn modelId="{95E4F136-781D-4B63-BC34-ED30FCE1A529}" type="presParOf" srcId="{317BEB1B-964D-4B01-B982-278089613E96}" destId="{1B4AB26D-BF83-4BB8-AF59-117298739F1C}" srcOrd="0" destOrd="0" presId="urn:microsoft.com/office/officeart/2005/8/layout/pList2"/>
    <dgm:cxn modelId="{70CED9C3-E544-4878-B659-CABA066A82F5}" type="presParOf" srcId="{317BEB1B-964D-4B01-B982-278089613E96}" destId="{41B374B1-6788-4A4C-AFAE-F6BD10DCBF7D}" srcOrd="1" destOrd="0" presId="urn:microsoft.com/office/officeart/2005/8/layout/pList2"/>
    <dgm:cxn modelId="{E7EC7E7C-A430-45F5-9DDE-696592741651}" type="presParOf" srcId="{317BEB1B-964D-4B01-B982-278089613E96}" destId="{E7015069-06E2-4C81-BDDC-A52EC2C71C8C}" srcOrd="2" destOrd="0" presId="urn:microsoft.com/office/officeart/2005/8/layout/pList2"/>
    <dgm:cxn modelId="{70722D2B-5CC0-4670-B00A-0C1782D445C8}" type="presParOf" srcId="{2C89E8BB-92B6-4E1D-B538-5D46627267BC}" destId="{75F29AD1-844B-4AB2-9D9A-D4533A43823A}" srcOrd="9" destOrd="0" presId="urn:microsoft.com/office/officeart/2005/8/layout/pList2"/>
    <dgm:cxn modelId="{8BDFC24C-9ADB-4260-A8EC-27DC00825227}" type="presParOf" srcId="{2C89E8BB-92B6-4E1D-B538-5D46627267BC}" destId="{1277668D-BBE8-458D-8554-F2EA50B3446D}" srcOrd="10" destOrd="0" presId="urn:microsoft.com/office/officeart/2005/8/layout/pList2"/>
    <dgm:cxn modelId="{AA953742-9AA4-42C7-BCC5-C86A46A4CB2F}" type="presParOf" srcId="{1277668D-BBE8-458D-8554-F2EA50B3446D}" destId="{E48E5017-C529-49FB-9755-83B8047EA0E6}" srcOrd="0" destOrd="0" presId="urn:microsoft.com/office/officeart/2005/8/layout/pList2"/>
    <dgm:cxn modelId="{D7D9DDAB-BAD9-4B9F-9516-565AB45E11C4}" type="presParOf" srcId="{1277668D-BBE8-458D-8554-F2EA50B3446D}" destId="{13FDD069-A291-4718-8674-EEFC010921A8}" srcOrd="1" destOrd="0" presId="urn:microsoft.com/office/officeart/2005/8/layout/pList2"/>
    <dgm:cxn modelId="{00234902-7BDC-49BB-99F7-5449F2B091E1}" type="presParOf" srcId="{1277668D-BBE8-458D-8554-F2EA50B3446D}" destId="{546D9079-3DE2-438B-B464-85BC94D753B9}" srcOrd="2" destOrd="0" presId="urn:microsoft.com/office/officeart/2005/8/layout/pList2"/>
    <dgm:cxn modelId="{64E5AC5B-2957-4402-B738-57C7B90E8A95}" type="presParOf" srcId="{2C89E8BB-92B6-4E1D-B538-5D46627267BC}" destId="{AEC78FC5-A5DB-405A-90DE-152679FDAFE3}" srcOrd="11" destOrd="0" presId="urn:microsoft.com/office/officeart/2005/8/layout/pList2"/>
    <dgm:cxn modelId="{F521842F-8EB6-4AE7-BD68-9BFE8EE29F02}" type="presParOf" srcId="{2C89E8BB-92B6-4E1D-B538-5D46627267BC}" destId="{880F7AC4-0506-4EC3-999F-240F6D87530C}" srcOrd="12" destOrd="0" presId="urn:microsoft.com/office/officeart/2005/8/layout/pList2"/>
    <dgm:cxn modelId="{7587711E-4B67-44EC-8B5B-85F560B72E4C}" type="presParOf" srcId="{880F7AC4-0506-4EC3-999F-240F6D87530C}" destId="{89575AFF-8CFD-467F-8DB8-B014D4564FE5}" srcOrd="0" destOrd="0" presId="urn:microsoft.com/office/officeart/2005/8/layout/pList2"/>
    <dgm:cxn modelId="{B7E13ED9-1246-417F-98CC-937E32E638AE}" type="presParOf" srcId="{880F7AC4-0506-4EC3-999F-240F6D87530C}" destId="{6E11A8A0-B4EA-413B-A96A-77910704F35C}" srcOrd="1" destOrd="0" presId="urn:microsoft.com/office/officeart/2005/8/layout/pList2"/>
    <dgm:cxn modelId="{6072BFBF-312E-46A2-B8A4-1219B220A05D}" type="presParOf" srcId="{880F7AC4-0506-4EC3-999F-240F6D87530C}" destId="{2226F52B-D74C-4B0C-AFF6-19716C5A97A1}" srcOrd="2" destOrd="0" presId="urn:microsoft.com/office/officeart/2005/8/layout/pList2"/>
    <dgm:cxn modelId="{38DF6B6F-1164-41E3-966B-3151AF685E8C}" type="presParOf" srcId="{2C89E8BB-92B6-4E1D-B538-5D46627267BC}" destId="{8C2BD4B3-4AA9-4747-AB79-79543F641F87}" srcOrd="13" destOrd="0" presId="urn:microsoft.com/office/officeart/2005/8/layout/pList2"/>
    <dgm:cxn modelId="{DD5177C2-9FAF-49A3-AAFC-6817C32E07EC}" type="presParOf" srcId="{2C89E8BB-92B6-4E1D-B538-5D46627267BC}" destId="{89ADB73F-9600-48A6-9FC7-6D3AA0FA368E}" srcOrd="14" destOrd="0" presId="urn:microsoft.com/office/officeart/2005/8/layout/pList2"/>
    <dgm:cxn modelId="{847DB1FF-5DFF-4F9C-86F6-6095DA6B028F}" type="presParOf" srcId="{89ADB73F-9600-48A6-9FC7-6D3AA0FA368E}" destId="{266A036E-128D-433A-8E8A-96BEF934071A}" srcOrd="0" destOrd="0" presId="urn:microsoft.com/office/officeart/2005/8/layout/pList2"/>
    <dgm:cxn modelId="{B134E2F3-E3A8-44DB-A980-3381F3216541}" type="presParOf" srcId="{89ADB73F-9600-48A6-9FC7-6D3AA0FA368E}" destId="{78E03434-7F6D-4BDA-9860-A44673158A7A}" srcOrd="1" destOrd="0" presId="urn:microsoft.com/office/officeart/2005/8/layout/pList2"/>
    <dgm:cxn modelId="{12823ED6-52E8-49A4-8B94-8F5D0F8ED63E}" type="presParOf" srcId="{89ADB73F-9600-48A6-9FC7-6D3AA0FA368E}" destId="{E2FEAFF9-11D1-4E6A-BD30-0C935B3B9913}" srcOrd="2" destOrd="0" presId="urn:microsoft.com/office/officeart/2005/8/layout/pList2"/>
    <dgm:cxn modelId="{10257708-BD47-4B83-9D3F-7A8C3C52C7A9}" type="presParOf" srcId="{2C89E8BB-92B6-4E1D-B538-5D46627267BC}" destId="{39BF020D-EB1B-4512-AC57-8F25F24C4394}" srcOrd="15" destOrd="0" presId="urn:microsoft.com/office/officeart/2005/8/layout/pList2"/>
    <dgm:cxn modelId="{4A24C88A-BAE6-4C08-B366-9BC1D360D568}" type="presParOf" srcId="{2C89E8BB-92B6-4E1D-B538-5D46627267BC}" destId="{25157B19-C81D-403C-B348-3BD784F64B94}" srcOrd="16" destOrd="0" presId="urn:microsoft.com/office/officeart/2005/8/layout/pList2"/>
    <dgm:cxn modelId="{A602E8FB-A1BD-4171-AAF6-627121CE4365}" type="presParOf" srcId="{25157B19-C81D-403C-B348-3BD784F64B94}" destId="{D64A8D25-7447-4463-82F3-992B564FB99D}" srcOrd="0" destOrd="0" presId="urn:microsoft.com/office/officeart/2005/8/layout/pList2"/>
    <dgm:cxn modelId="{859FF43F-F235-4E08-B0C1-0295099BA5CA}" type="presParOf" srcId="{25157B19-C81D-403C-B348-3BD784F64B94}" destId="{4E0C99E4-9D97-446F-9DF4-60379C6630D3}" srcOrd="1" destOrd="0" presId="urn:microsoft.com/office/officeart/2005/8/layout/pList2"/>
    <dgm:cxn modelId="{59E72532-36CC-47B4-A22F-46681EFA8B70}" type="presParOf" srcId="{25157B19-C81D-403C-B348-3BD784F64B94}" destId="{6DED3343-B29E-40E6-B015-E6C2790F34D1}" srcOrd="2" destOrd="0" presId="urn:microsoft.com/office/officeart/2005/8/layout/pList2"/>
    <dgm:cxn modelId="{23C7C545-2E2B-46FB-B05D-5D1505E1C979}" type="presParOf" srcId="{2C89E8BB-92B6-4E1D-B538-5D46627267BC}" destId="{298CE895-D15B-425A-951F-3D8C7C10137E}" srcOrd="17" destOrd="0" presId="urn:microsoft.com/office/officeart/2005/8/layout/pList2"/>
    <dgm:cxn modelId="{1E182C0E-B3BB-452C-8636-D48CBD1E976D}" type="presParOf" srcId="{2C89E8BB-92B6-4E1D-B538-5D46627267BC}" destId="{79322CA0-F811-435B-AFBB-47ECA1DF8723}" srcOrd="18" destOrd="0" presId="urn:microsoft.com/office/officeart/2005/8/layout/pList2"/>
    <dgm:cxn modelId="{A25CBA8B-D13A-4B5B-AF54-6D0AE56DD1D1}" type="presParOf" srcId="{79322CA0-F811-435B-AFBB-47ECA1DF8723}" destId="{B37EADCF-D736-4F0A-88E5-AE65A0144C34}" srcOrd="0" destOrd="0" presId="urn:microsoft.com/office/officeart/2005/8/layout/pList2"/>
    <dgm:cxn modelId="{69A454EA-B62C-4792-9B8B-E5CC33725C4C}" type="presParOf" srcId="{79322CA0-F811-435B-AFBB-47ECA1DF8723}" destId="{9DC24064-FCAD-4B8A-BF6D-8716739D34D8}" srcOrd="1" destOrd="0" presId="urn:microsoft.com/office/officeart/2005/8/layout/pList2"/>
    <dgm:cxn modelId="{F627DE7B-0BF4-4736-84E8-91921105BB1A}" type="presParOf" srcId="{79322CA0-F811-435B-AFBB-47ECA1DF8723}" destId="{A7EA7033-C333-4524-8BC3-8827C2A62F97}" srcOrd="2" destOrd="0" presId="urn:microsoft.com/office/officeart/2005/8/layout/pList2"/>
    <dgm:cxn modelId="{C157368F-9BDE-4B73-BCF5-CFDC392909FF}" type="presParOf" srcId="{2C89E8BB-92B6-4E1D-B538-5D46627267BC}" destId="{A71B1713-3A62-4269-9C2F-27B61DD3C240}" srcOrd="19" destOrd="0" presId="urn:microsoft.com/office/officeart/2005/8/layout/pList2"/>
    <dgm:cxn modelId="{3854164E-60E8-4344-B886-4C70B33B3138}" type="presParOf" srcId="{2C89E8BB-92B6-4E1D-B538-5D46627267BC}" destId="{6AEC4A7C-8445-4E1D-8AA7-84FDF4CFD6BE}" srcOrd="20" destOrd="0" presId="urn:microsoft.com/office/officeart/2005/8/layout/pList2"/>
    <dgm:cxn modelId="{704627B8-2A19-4EED-8D73-82B1A0B1DC54}" type="presParOf" srcId="{6AEC4A7C-8445-4E1D-8AA7-84FDF4CFD6BE}" destId="{C30870A8-C8E4-4F07-9B5E-8A42F729BDB0}" srcOrd="0" destOrd="0" presId="urn:microsoft.com/office/officeart/2005/8/layout/pList2"/>
    <dgm:cxn modelId="{E63F0A92-36DD-4591-9EB3-81E617DF1ADE}" type="presParOf" srcId="{6AEC4A7C-8445-4E1D-8AA7-84FDF4CFD6BE}" destId="{7DFB5875-9352-4782-B746-43E861BF0112}" srcOrd="1" destOrd="0" presId="urn:microsoft.com/office/officeart/2005/8/layout/pList2"/>
    <dgm:cxn modelId="{54696061-55D2-448B-BB85-A95000C3863E}" type="presParOf" srcId="{6AEC4A7C-8445-4E1D-8AA7-84FDF4CFD6BE}" destId="{05F87BEC-525D-4E96-8121-11A31FB97EF5}" srcOrd="2" destOrd="0" presId="urn:microsoft.com/office/officeart/2005/8/layout/p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F69591-4A74-41DA-B11E-63A5178DBA22}">
      <dsp:nvSpPr>
        <dsp:cNvPr id="0" name=""/>
        <dsp:cNvSpPr/>
      </dsp:nvSpPr>
      <dsp:spPr>
        <a:xfrm>
          <a:off x="13676" y="150650"/>
          <a:ext cx="1264394" cy="538630"/>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53340" numCol="1" spcCol="1270" anchor="t" anchorCtr="0">
          <a:noAutofit/>
        </a:bodyPr>
        <a:lstStyle/>
        <a:p>
          <a:pPr marL="0" lvl="0" indent="0" algn="ctr" defTabSz="622300" rtl="0">
            <a:lnSpc>
              <a:spcPct val="90000"/>
            </a:lnSpc>
            <a:spcBef>
              <a:spcPct val="0"/>
            </a:spcBef>
            <a:spcAft>
              <a:spcPct val="35000"/>
            </a:spcAft>
            <a:buNone/>
          </a:pPr>
          <a:r>
            <a:rPr lang="ru-Ru" sz="1400" b="1" i="0" u="none" kern="1200" baseline="0">
              <a:latin typeface="Calibri" panose="020F0502020204030204" pitchFamily="34" charset="0"/>
              <a:cs typeface="Calibri" panose="020F0502020204030204" pitchFamily="34" charset="0"/>
            </a:rPr>
            <a:t>День 1</a:t>
          </a:r>
        </a:p>
      </dsp:txBody>
      <dsp:txXfrm>
        <a:off x="13676" y="150650"/>
        <a:ext cx="1264394" cy="359087"/>
      </dsp:txXfrm>
    </dsp:sp>
    <dsp:sp modelId="{A1DEC87C-5708-40D2-BE87-AD229526EAF9}">
      <dsp:nvSpPr>
        <dsp:cNvPr id="0" name=""/>
        <dsp:cNvSpPr/>
      </dsp:nvSpPr>
      <dsp:spPr>
        <a:xfrm>
          <a:off x="0" y="538954"/>
          <a:ext cx="1798158" cy="4415795"/>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9063" marR="0" lvl="0" indent="-119063" algn="l" defTabSz="914400" rtl="0" eaLnBrk="1" fontAlgn="auto" latinLnBrk="0" hangingPunct="1">
            <a:lnSpc>
              <a:spcPct val="100000"/>
            </a:lnSpc>
            <a:spcBef>
              <a:spcPct val="0"/>
            </a:spcBef>
            <a:spcAft>
              <a:spcPts val="0"/>
            </a:spcAft>
            <a:buClrTx/>
            <a:buSzTx/>
            <a:buFontTx/>
            <a:buNone/>
            <a:tabLst/>
            <a:defRPr/>
          </a:pPr>
          <a:r>
            <a:rPr lang="ru-Ru" sz="1200" b="0" i="0" u="none" kern="1200" baseline="0">
              <a:latin typeface="Calibri" panose="020F0502020204030204" pitchFamily="34" charset="0"/>
              <a:cs typeface="Calibri" panose="020F0502020204030204" pitchFamily="34" charset="0"/>
            </a:rPr>
            <a:t>Введение в NSCA 2.0</a:t>
          </a:r>
        </a:p>
        <a:p>
          <a:pPr marL="119063" marR="0" lvl="0" indent="-119063" algn="l" defTabSz="914400" rtl="0" eaLnBrk="1" fontAlgn="auto" latinLnBrk="0" hangingPunct="1">
            <a:lnSpc>
              <a:spcPct val="100000"/>
            </a:lnSpc>
            <a:spcBef>
              <a:spcPct val="0"/>
            </a:spcBef>
            <a:spcAft>
              <a:spcPts val="0"/>
            </a:spcAft>
            <a:buClrTx/>
            <a:buSzTx/>
            <a:buFontTx/>
            <a:buNone/>
            <a:tabLst/>
            <a:defRPr/>
          </a:pPr>
          <a:endParaRPr lang="ru-Ru" sz="1200" kern="1200" dirty="0">
            <a:latin typeface="Calibri" panose="020F0502020204030204" pitchFamily="34" charset="0"/>
            <a:cs typeface="Calibri" panose="020F0502020204030204" pitchFamily="34" charset="0"/>
          </a:endParaRPr>
        </a:p>
        <a:p>
          <a:pPr marL="119063" marR="0" lvl="0" indent="-119063" algn="l" defTabSz="914400" rtl="0" eaLnBrk="1" fontAlgn="auto" latinLnBrk="0" hangingPunct="1">
            <a:lnSpc>
              <a:spcPct val="100000"/>
            </a:lnSpc>
            <a:spcBef>
              <a:spcPct val="0"/>
            </a:spcBef>
            <a:spcAft>
              <a:spcPts val="0"/>
            </a:spcAft>
            <a:buClrTx/>
            <a:buSzTx/>
            <a:buFontTx/>
            <a:buNone/>
            <a:tabLst/>
            <a:defRPr/>
          </a:pPr>
          <a:r>
            <a:rPr lang="ru-Ru" sz="1200" b="0" i="0" u="none" kern="1200" baseline="0">
              <a:latin typeface="Calibri" panose="020F0502020204030204" pitchFamily="34" charset="0"/>
              <a:cs typeface="Calibri" panose="020F0502020204030204" pitchFamily="34" charset="0"/>
            </a:rPr>
            <a:t>Товары-маркеры</a:t>
          </a:r>
        </a:p>
        <a:p>
          <a:pPr marL="0" marR="0" lvl="0" indent="0" algn="l" defTabSz="914400" rtl="0" eaLnBrk="1" fontAlgn="auto" latinLnBrk="0" hangingPunct="1">
            <a:lnSpc>
              <a:spcPct val="100000"/>
            </a:lnSpc>
            <a:spcBef>
              <a:spcPct val="0"/>
            </a:spcBef>
            <a:spcAft>
              <a:spcPts val="0"/>
            </a:spcAft>
            <a:buClrTx/>
            <a:buSzTx/>
            <a:buFontTx/>
            <a:buNone/>
            <a:tabLst/>
            <a:defRPr/>
          </a:pPr>
          <a:endParaRPr lang="ru-Ru" sz="1200" kern="1200" dirty="0">
            <a:latin typeface="Calibri" panose="020F0502020204030204" pitchFamily="34" charset="0"/>
            <a:cs typeface="Calibri" panose="020F0502020204030204" pitchFamily="34" charset="0"/>
          </a:endParaRPr>
        </a:p>
        <a:p>
          <a:pPr marL="119063" marR="0" lvl="0" indent="-119063" algn="l" defTabSz="914400" rtl="0" eaLnBrk="1" fontAlgn="auto" latinLnBrk="0" hangingPunct="1">
            <a:lnSpc>
              <a:spcPct val="100000"/>
            </a:lnSpc>
            <a:spcBef>
              <a:spcPct val="0"/>
            </a:spcBef>
            <a:spcAft>
              <a:spcPts val="0"/>
            </a:spcAft>
            <a:buClrTx/>
            <a:buSzTx/>
            <a:buFontTx/>
            <a:buNone/>
            <a:tabLst/>
            <a:defRPr/>
          </a:pPr>
          <a:r>
            <a:rPr lang="ru-Ru" sz="1200" b="0" i="0" u="none" kern="1200" baseline="0">
              <a:latin typeface="Calibri" panose="020F0502020204030204" pitchFamily="34" charset="0"/>
              <a:cs typeface="Calibri" panose="020F0502020204030204" pitchFamily="34" charset="0"/>
            </a:rPr>
            <a:t>Картирование цепи поставок</a:t>
          </a:r>
        </a:p>
        <a:p>
          <a:pPr marL="119063" marR="0" lvl="0" indent="-119063" algn="l" defTabSz="914400" rtl="0" eaLnBrk="1" fontAlgn="auto" latinLnBrk="0" hangingPunct="1">
            <a:lnSpc>
              <a:spcPct val="100000"/>
            </a:lnSpc>
            <a:spcBef>
              <a:spcPct val="0"/>
            </a:spcBef>
            <a:spcAft>
              <a:spcPts val="0"/>
            </a:spcAft>
            <a:buClrTx/>
            <a:buSzTx/>
            <a:buFontTx/>
            <a:buNone/>
            <a:tabLst/>
            <a:defRPr/>
          </a:pPr>
          <a:endParaRPr lang="ru-Ru" sz="1200" kern="1200" dirty="0">
            <a:latin typeface="Calibri" panose="020F0502020204030204" pitchFamily="34" charset="0"/>
            <a:cs typeface="Calibri" panose="020F0502020204030204" pitchFamily="34" charset="0"/>
          </a:endParaRPr>
        </a:p>
        <a:p>
          <a:pPr marL="119063" marR="0" lvl="0" indent="-119063" algn="l" defTabSz="914400" rtl="0" eaLnBrk="1" fontAlgn="auto" latinLnBrk="0" hangingPunct="1">
            <a:lnSpc>
              <a:spcPct val="100000"/>
            </a:lnSpc>
            <a:spcBef>
              <a:spcPct val="0"/>
            </a:spcBef>
            <a:spcAft>
              <a:spcPts val="0"/>
            </a:spcAft>
            <a:buClrTx/>
            <a:buSzTx/>
            <a:buFontTx/>
            <a:buNone/>
            <a:tabLst/>
            <a:defRPr/>
          </a:pPr>
          <a:r>
            <a:rPr lang="ru-Ru" sz="1200" b="0" i="0" u="none" kern="1200" baseline="0">
              <a:latin typeface="Calibri" panose="020F0502020204030204" pitchFamily="34" charset="0"/>
              <a:cs typeface="Calibri" panose="020F0502020204030204" pitchFamily="34" charset="0"/>
            </a:rPr>
            <a:t>Введение в работу на планшете</a:t>
          </a:r>
        </a:p>
        <a:p>
          <a:pPr marL="119063" marR="0" lvl="0" indent="-119063" algn="l" defTabSz="914400" rtl="0" eaLnBrk="1" fontAlgn="auto" latinLnBrk="0" hangingPunct="1">
            <a:lnSpc>
              <a:spcPct val="100000"/>
            </a:lnSpc>
            <a:spcBef>
              <a:spcPct val="0"/>
            </a:spcBef>
            <a:spcAft>
              <a:spcPts val="0"/>
            </a:spcAft>
            <a:buClrTx/>
            <a:buSzTx/>
            <a:buFontTx/>
            <a:buNone/>
            <a:tabLst/>
            <a:defRPr/>
          </a:pPr>
          <a:endParaRPr lang="ru-Ru" sz="1200" kern="1200" dirty="0">
            <a:latin typeface="Calibri" panose="020F0502020204030204" pitchFamily="34" charset="0"/>
            <a:cs typeface="Calibri" panose="020F0502020204030204" pitchFamily="34" charset="0"/>
          </a:endParaRPr>
        </a:p>
        <a:p>
          <a:pPr marL="119063" marR="0" lvl="0" indent="-119063" algn="l" defTabSz="914400" rtl="0" eaLnBrk="1" fontAlgn="auto" latinLnBrk="0" hangingPunct="1">
            <a:lnSpc>
              <a:spcPct val="100000"/>
            </a:lnSpc>
            <a:spcBef>
              <a:spcPct val="0"/>
            </a:spcBef>
            <a:spcAft>
              <a:spcPts val="0"/>
            </a:spcAft>
            <a:buClrTx/>
            <a:buSzTx/>
            <a:buFontTx/>
            <a:buNone/>
            <a:tabLst/>
            <a:defRPr/>
          </a:pPr>
          <a:r>
            <a:rPr lang="ru-Ru" sz="1200" b="0" i="0" u="none" kern="1200" baseline="0">
              <a:latin typeface="Calibri" panose="020F0502020204030204" pitchFamily="34" charset="0"/>
              <a:cs typeface="Calibri" panose="020F0502020204030204" pitchFamily="34" charset="0"/>
            </a:rPr>
            <a:t>Введение в СММ</a:t>
          </a:r>
        </a:p>
        <a:p>
          <a:pPr marL="119063" marR="0" lvl="0" indent="-119063" algn="l" defTabSz="914400" rtl="0" eaLnBrk="1" fontAlgn="auto" latinLnBrk="0" hangingPunct="1">
            <a:lnSpc>
              <a:spcPct val="100000"/>
            </a:lnSpc>
            <a:spcBef>
              <a:spcPct val="0"/>
            </a:spcBef>
            <a:spcAft>
              <a:spcPts val="0"/>
            </a:spcAft>
            <a:buClrTx/>
            <a:buSzTx/>
            <a:buFontTx/>
            <a:buNone/>
            <a:tabLst/>
            <a:defRPr/>
          </a:pPr>
          <a:endParaRPr lang="ru-Ru" sz="1200" kern="1200" dirty="0">
            <a:latin typeface="Calibri" panose="020F0502020204030204" pitchFamily="34" charset="0"/>
            <a:cs typeface="Calibri" panose="020F0502020204030204" pitchFamily="34" charset="0"/>
          </a:endParaRPr>
        </a:p>
        <a:p>
          <a:pPr marL="119063" marR="0" lvl="0" indent="-119063" algn="l" defTabSz="914400" rtl="0" eaLnBrk="1" fontAlgn="auto" latinLnBrk="0" hangingPunct="1">
            <a:lnSpc>
              <a:spcPct val="100000"/>
            </a:lnSpc>
            <a:spcBef>
              <a:spcPct val="0"/>
            </a:spcBef>
            <a:spcAft>
              <a:spcPts val="0"/>
            </a:spcAft>
            <a:buClrTx/>
            <a:buSzTx/>
            <a:buFontTx/>
            <a:buNone/>
            <a:tabLst/>
            <a:defRPr/>
          </a:pPr>
          <a:r>
            <a:rPr lang="ru-Ru" sz="1200" b="0" i="0" u="none" kern="1200" baseline="0">
              <a:latin typeface="Calibri" panose="020F0502020204030204" pitchFamily="34" charset="0"/>
              <a:cs typeface="Calibri" panose="020F0502020204030204" pitchFamily="34" charset="0"/>
            </a:rPr>
            <a:t>Ролевая игра о СММ</a:t>
          </a:r>
        </a:p>
      </dsp:txBody>
      <dsp:txXfrm>
        <a:off x="52666" y="591620"/>
        <a:ext cx="1692826" cy="4310463"/>
      </dsp:txXfrm>
    </dsp:sp>
    <dsp:sp modelId="{8AC21729-3B03-4E56-A117-B5609DCF8220}">
      <dsp:nvSpPr>
        <dsp:cNvPr id="0" name=""/>
        <dsp:cNvSpPr/>
      </dsp:nvSpPr>
      <dsp:spPr>
        <a:xfrm rot="21588887">
          <a:off x="1538444" y="169017"/>
          <a:ext cx="551998" cy="314797"/>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ru-Ru" sz="1100" kern="1200" dirty="0"/>
        </a:p>
      </dsp:txBody>
      <dsp:txXfrm>
        <a:off x="1538444" y="232129"/>
        <a:ext cx="457559" cy="188879"/>
      </dsp:txXfrm>
    </dsp:sp>
    <dsp:sp modelId="{FECA37C1-9446-42FA-A070-1806DC1A8E01}">
      <dsp:nvSpPr>
        <dsp:cNvPr id="0" name=""/>
        <dsp:cNvSpPr/>
      </dsp:nvSpPr>
      <dsp:spPr>
        <a:xfrm>
          <a:off x="2319572" y="143196"/>
          <a:ext cx="1264394" cy="538630"/>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53340" numCol="1" spcCol="1270" anchor="t" anchorCtr="0">
          <a:noAutofit/>
        </a:bodyPr>
        <a:lstStyle/>
        <a:p>
          <a:pPr marL="0" lvl="0" indent="0" algn="ctr" defTabSz="622300" rtl="0">
            <a:lnSpc>
              <a:spcPct val="90000"/>
            </a:lnSpc>
            <a:spcBef>
              <a:spcPct val="0"/>
            </a:spcBef>
            <a:spcAft>
              <a:spcPct val="35000"/>
            </a:spcAft>
            <a:buNone/>
          </a:pPr>
          <a:r>
            <a:rPr lang="ru-Ru" sz="1400" b="1" i="0" u="none" kern="1200" baseline="0">
              <a:latin typeface="Calibri" panose="020F0502020204030204" pitchFamily="34" charset="0"/>
              <a:cs typeface="Calibri" panose="020F0502020204030204" pitchFamily="34" charset="0"/>
            </a:rPr>
            <a:t>День 2</a:t>
          </a:r>
        </a:p>
      </dsp:txBody>
      <dsp:txXfrm>
        <a:off x="2319572" y="143196"/>
        <a:ext cx="1264394" cy="359087"/>
      </dsp:txXfrm>
    </dsp:sp>
    <dsp:sp modelId="{F8B94307-BE90-44AC-8666-32E47C7BB593}">
      <dsp:nvSpPr>
        <dsp:cNvPr id="0" name=""/>
        <dsp:cNvSpPr/>
      </dsp:nvSpPr>
      <dsp:spPr>
        <a:xfrm>
          <a:off x="2218161" y="526610"/>
          <a:ext cx="1798158" cy="4435593"/>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9063" marR="0" lvl="0" indent="-119063" algn="l" defTabSz="914400" rtl="0" eaLnBrk="1" fontAlgn="auto" latinLnBrk="0" hangingPunct="1">
            <a:lnSpc>
              <a:spcPct val="100000"/>
            </a:lnSpc>
            <a:spcBef>
              <a:spcPct val="0"/>
            </a:spcBef>
            <a:spcAft>
              <a:spcPts val="0"/>
            </a:spcAft>
            <a:buClrTx/>
            <a:buSzTx/>
            <a:buFontTx/>
            <a:buNone/>
            <a:tabLst/>
            <a:defRPr/>
          </a:pPr>
          <a:r>
            <a:rPr lang="ru-Ru" sz="1200" b="0" i="0" u="none" kern="1200" baseline="0">
              <a:latin typeface="Calibri" panose="020F0502020204030204" pitchFamily="34" charset="0"/>
              <a:cs typeface="Calibri" panose="020F0502020204030204" pitchFamily="34" charset="0"/>
            </a:rPr>
            <a:t>Введение в КПЭ</a:t>
          </a:r>
        </a:p>
        <a:p>
          <a:pPr marL="119063" marR="0" lvl="0" indent="-119063" algn="l" defTabSz="914400" rtl="0" eaLnBrk="1" fontAlgn="auto" latinLnBrk="0" hangingPunct="1">
            <a:lnSpc>
              <a:spcPct val="100000"/>
            </a:lnSpc>
            <a:spcBef>
              <a:spcPct val="0"/>
            </a:spcBef>
            <a:spcAft>
              <a:spcPts val="0"/>
            </a:spcAft>
            <a:buClrTx/>
            <a:buSzTx/>
            <a:buFontTx/>
            <a:buNone/>
            <a:tabLst/>
            <a:defRPr/>
          </a:pPr>
          <a:endParaRPr lang="ru-Ru" sz="1200" kern="1200" dirty="0">
            <a:latin typeface="Calibri" panose="020F0502020204030204" pitchFamily="34" charset="0"/>
            <a:cs typeface="Calibri" panose="020F0502020204030204" pitchFamily="34" charset="0"/>
          </a:endParaRPr>
        </a:p>
        <a:p>
          <a:pPr marL="119063" marR="0" lvl="0" indent="-119063" algn="l" defTabSz="914400" rtl="0" eaLnBrk="1" fontAlgn="auto" latinLnBrk="0" hangingPunct="1">
            <a:lnSpc>
              <a:spcPct val="100000"/>
            </a:lnSpc>
            <a:spcBef>
              <a:spcPct val="0"/>
            </a:spcBef>
            <a:spcAft>
              <a:spcPts val="0"/>
            </a:spcAft>
            <a:buClrTx/>
            <a:buSzTx/>
            <a:buFontTx/>
            <a:buNone/>
            <a:tabLst/>
            <a:defRPr/>
          </a:pPr>
          <a:r>
            <a:rPr lang="ru-Ru" sz="1200" b="0" i="0" u="none" kern="1200" baseline="0">
              <a:latin typeface="Calibri" panose="020F0502020204030204" pitchFamily="34" charset="0"/>
              <a:cs typeface="Calibri" panose="020F0502020204030204" pitchFamily="34" charset="0"/>
            </a:rPr>
            <a:t>Ролевая игра о КПЭ</a:t>
          </a:r>
        </a:p>
        <a:p>
          <a:pPr marL="119063" marR="0" lvl="0" indent="-119063" algn="l" defTabSz="914400" rtl="0" eaLnBrk="1" fontAlgn="auto" latinLnBrk="0" hangingPunct="1">
            <a:lnSpc>
              <a:spcPct val="100000"/>
            </a:lnSpc>
            <a:spcBef>
              <a:spcPct val="0"/>
            </a:spcBef>
            <a:spcAft>
              <a:spcPts val="0"/>
            </a:spcAft>
            <a:buClrTx/>
            <a:buSzTx/>
            <a:buFontTx/>
            <a:buNone/>
            <a:tabLst/>
            <a:defRPr/>
          </a:pPr>
          <a:endParaRPr lang="ru-Ru" sz="1200" kern="1200" dirty="0">
            <a:latin typeface="Calibri" panose="020F0502020204030204" pitchFamily="34" charset="0"/>
            <a:cs typeface="Calibri" panose="020F0502020204030204" pitchFamily="34" charset="0"/>
          </a:endParaRPr>
        </a:p>
        <a:p>
          <a:pPr marL="119063" marR="0" lvl="0" indent="-119063" algn="l" defTabSz="914400" rtl="0" eaLnBrk="1" fontAlgn="auto" latinLnBrk="0" hangingPunct="1">
            <a:lnSpc>
              <a:spcPct val="100000"/>
            </a:lnSpc>
            <a:spcBef>
              <a:spcPct val="0"/>
            </a:spcBef>
            <a:spcAft>
              <a:spcPts val="0"/>
            </a:spcAft>
            <a:buClrTx/>
            <a:buSzTx/>
            <a:buFontTx/>
            <a:buNone/>
            <a:tabLst/>
            <a:defRPr/>
          </a:pPr>
          <a:r>
            <a:rPr lang="ru-Ru" sz="1200" b="0" i="0" u="none" kern="1200" baseline="0">
              <a:latin typeface="Calibri" panose="020F0502020204030204" pitchFamily="34" charset="0"/>
              <a:cs typeface="Calibri" panose="020F0502020204030204" pitchFamily="34" charset="0"/>
            </a:rPr>
            <a:t>Сроки проведения NSCA</a:t>
          </a:r>
        </a:p>
        <a:p>
          <a:pPr marL="119063" marR="0" lvl="0" indent="-119063" algn="l" defTabSz="914400" rtl="0" eaLnBrk="1" fontAlgn="auto" latinLnBrk="0" hangingPunct="1">
            <a:lnSpc>
              <a:spcPct val="100000"/>
            </a:lnSpc>
            <a:spcBef>
              <a:spcPct val="0"/>
            </a:spcBef>
            <a:spcAft>
              <a:spcPts val="0"/>
            </a:spcAft>
            <a:buClrTx/>
            <a:buSzTx/>
            <a:buFontTx/>
            <a:buNone/>
            <a:tabLst/>
            <a:defRPr/>
          </a:pPr>
          <a:endParaRPr lang="ru-Ru" sz="1200" kern="1200" dirty="0">
            <a:latin typeface="Calibri" panose="020F0502020204030204" pitchFamily="34" charset="0"/>
            <a:cs typeface="Calibri" panose="020F0502020204030204" pitchFamily="34" charset="0"/>
          </a:endParaRPr>
        </a:p>
        <a:p>
          <a:pPr marL="119063" marR="0" lvl="0" indent="-119063" algn="l" defTabSz="914400" rtl="0" eaLnBrk="1" fontAlgn="auto" latinLnBrk="0" hangingPunct="1">
            <a:lnSpc>
              <a:spcPct val="100000"/>
            </a:lnSpc>
            <a:spcBef>
              <a:spcPct val="0"/>
            </a:spcBef>
            <a:spcAft>
              <a:spcPts val="0"/>
            </a:spcAft>
            <a:buClrTx/>
            <a:buSzTx/>
            <a:buFontTx/>
            <a:buNone/>
            <a:tabLst/>
            <a:defRPr/>
          </a:pPr>
          <a:r>
            <a:rPr lang="ru-Ru" sz="1200" b="0" i="0" u="none" kern="1200" baseline="0">
              <a:latin typeface="Calibri" panose="020F0502020204030204" pitchFamily="34" charset="0"/>
              <a:cs typeface="Calibri" panose="020F0502020204030204" pitchFamily="34" charset="0"/>
            </a:rPr>
            <a:t>Выборка NSCA</a:t>
          </a:r>
        </a:p>
        <a:p>
          <a:pPr marL="119063" marR="0" lvl="0" indent="-119063" algn="l" defTabSz="914400" rtl="0" eaLnBrk="1" fontAlgn="auto" latinLnBrk="0" hangingPunct="1">
            <a:lnSpc>
              <a:spcPct val="100000"/>
            </a:lnSpc>
            <a:spcBef>
              <a:spcPct val="0"/>
            </a:spcBef>
            <a:spcAft>
              <a:spcPts val="0"/>
            </a:spcAft>
            <a:buClrTx/>
            <a:buSzTx/>
            <a:buFontTx/>
            <a:buNone/>
            <a:tabLst/>
            <a:defRPr/>
          </a:pPr>
          <a:endParaRPr lang="ru-Ru" sz="1200" kern="1200" dirty="0">
            <a:latin typeface="Calibri" panose="020F0502020204030204" pitchFamily="34" charset="0"/>
            <a:cs typeface="Calibri" panose="020F0502020204030204" pitchFamily="34" charset="0"/>
          </a:endParaRPr>
        </a:p>
        <a:p>
          <a:pPr marL="119063" marR="0" lvl="0" indent="-119063" algn="l" defTabSz="914400" rtl="0" eaLnBrk="1" fontAlgn="auto" latinLnBrk="0" hangingPunct="1">
            <a:lnSpc>
              <a:spcPct val="100000"/>
            </a:lnSpc>
            <a:spcBef>
              <a:spcPct val="0"/>
            </a:spcBef>
            <a:spcAft>
              <a:spcPts val="0"/>
            </a:spcAft>
            <a:buClrTx/>
            <a:buSzTx/>
            <a:buFontTx/>
            <a:buNone/>
            <a:tabLst/>
            <a:defRPr/>
          </a:pPr>
          <a:r>
            <a:rPr lang="ru-Ru" sz="1200" b="0" i="0" u="none" kern="1200" baseline="0">
              <a:latin typeface="Calibri" panose="020F0502020204030204" pitchFamily="34" charset="0"/>
              <a:cs typeface="Calibri" panose="020F0502020204030204" pitchFamily="34" charset="0"/>
            </a:rPr>
            <a:t>Сбор данных: перед тем, как начать — что брать с собой и какие методы применять</a:t>
          </a:r>
        </a:p>
        <a:p>
          <a:pPr marL="119063" marR="0" lvl="0" indent="-119063" algn="l" defTabSz="914400" rtl="0" eaLnBrk="1" fontAlgn="auto" latinLnBrk="0" hangingPunct="1">
            <a:lnSpc>
              <a:spcPct val="100000"/>
            </a:lnSpc>
            <a:spcBef>
              <a:spcPct val="0"/>
            </a:spcBef>
            <a:spcAft>
              <a:spcPts val="0"/>
            </a:spcAft>
            <a:buClrTx/>
            <a:buSzTx/>
            <a:buFontTx/>
            <a:buNone/>
            <a:tabLst/>
            <a:defRPr/>
          </a:pPr>
          <a:endParaRPr lang="ru-Ru" sz="1200" kern="1200" dirty="0">
            <a:latin typeface="Calibri" panose="020F0502020204030204" pitchFamily="34" charset="0"/>
            <a:cs typeface="Calibri" panose="020F0502020204030204" pitchFamily="34" charset="0"/>
          </a:endParaRPr>
        </a:p>
        <a:p>
          <a:pPr marL="119063" marR="0" lvl="0" indent="-119063" algn="l" defTabSz="914400" rtl="0" eaLnBrk="1" fontAlgn="auto" latinLnBrk="0" hangingPunct="1">
            <a:lnSpc>
              <a:spcPct val="100000"/>
            </a:lnSpc>
            <a:spcBef>
              <a:spcPct val="0"/>
            </a:spcBef>
            <a:spcAft>
              <a:spcPts val="0"/>
            </a:spcAft>
            <a:buClrTx/>
            <a:buSzTx/>
            <a:buFontTx/>
            <a:buNone/>
            <a:tabLst/>
            <a:defRPr/>
          </a:pPr>
          <a:r>
            <a:rPr lang="ru-Ru" sz="1200" b="0" i="0" u="none" kern="1200" baseline="0">
              <a:latin typeface="Calibri" panose="020F0502020204030204" pitchFamily="34" charset="0"/>
              <a:cs typeface="Calibri" panose="020F0502020204030204" pitchFamily="34" charset="0"/>
            </a:rPr>
            <a:t>Создание беспроводной точки доступа</a:t>
          </a:r>
        </a:p>
        <a:p>
          <a:pPr marL="119063" marR="0" lvl="0" indent="-119063" algn="l" defTabSz="914400" rtl="0" eaLnBrk="1" fontAlgn="auto" latinLnBrk="0" hangingPunct="1">
            <a:lnSpc>
              <a:spcPct val="100000"/>
            </a:lnSpc>
            <a:spcBef>
              <a:spcPct val="0"/>
            </a:spcBef>
            <a:spcAft>
              <a:spcPts val="0"/>
            </a:spcAft>
            <a:buClrTx/>
            <a:buSzTx/>
            <a:buFontTx/>
            <a:buNone/>
            <a:tabLst/>
            <a:defRPr/>
          </a:pPr>
          <a:endParaRPr lang="ru-Ru" sz="1200" kern="12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lang="ru-Ru" sz="1200" kern="1200" dirty="0">
            <a:latin typeface="Calibri" panose="020F0502020204030204" pitchFamily="34" charset="0"/>
            <a:cs typeface="Calibri" panose="020F0502020204030204" pitchFamily="34" charset="0"/>
          </a:endParaRPr>
        </a:p>
      </dsp:txBody>
      <dsp:txXfrm>
        <a:off x="2270827" y="579276"/>
        <a:ext cx="1692826" cy="4330261"/>
      </dsp:txXfrm>
    </dsp:sp>
    <dsp:sp modelId="{C5DCE8E9-2B18-4B63-8C63-8C737F1E9459}">
      <dsp:nvSpPr>
        <dsp:cNvPr id="0" name=""/>
        <dsp:cNvSpPr/>
      </dsp:nvSpPr>
      <dsp:spPr>
        <a:xfrm rot="21580500">
          <a:off x="3844338" y="158712"/>
          <a:ext cx="552004" cy="314797"/>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ru-Ru" sz="1100" kern="1200" dirty="0"/>
        </a:p>
      </dsp:txBody>
      <dsp:txXfrm>
        <a:off x="3844339" y="221939"/>
        <a:ext cx="457565" cy="188879"/>
      </dsp:txXfrm>
    </dsp:sp>
    <dsp:sp modelId="{72197538-DCEE-4659-81DA-F7D0CF7E250C}">
      <dsp:nvSpPr>
        <dsp:cNvPr id="0" name=""/>
        <dsp:cNvSpPr/>
      </dsp:nvSpPr>
      <dsp:spPr>
        <a:xfrm>
          <a:off x="4625469" y="130116"/>
          <a:ext cx="1264394" cy="538630"/>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53340" numCol="1" spcCol="1270" anchor="t" anchorCtr="0">
          <a:noAutofit/>
        </a:bodyPr>
        <a:lstStyle/>
        <a:p>
          <a:pPr marL="0" lvl="0" indent="0" algn="ctr" defTabSz="622300" rtl="0">
            <a:lnSpc>
              <a:spcPct val="90000"/>
            </a:lnSpc>
            <a:spcBef>
              <a:spcPct val="0"/>
            </a:spcBef>
            <a:spcAft>
              <a:spcPct val="35000"/>
            </a:spcAft>
            <a:buNone/>
          </a:pPr>
          <a:r>
            <a:rPr lang="ru-Ru" sz="1400" b="1" i="0" u="none" kern="1200" baseline="0">
              <a:latin typeface="Calibri" panose="020F0502020204030204" pitchFamily="34" charset="0"/>
              <a:cs typeface="Calibri" panose="020F0502020204030204" pitchFamily="34" charset="0"/>
            </a:rPr>
            <a:t>День 3</a:t>
          </a:r>
        </a:p>
      </dsp:txBody>
      <dsp:txXfrm>
        <a:off x="4625469" y="130116"/>
        <a:ext cx="1264394" cy="359087"/>
      </dsp:txXfrm>
    </dsp:sp>
    <dsp:sp modelId="{DCD5693B-AC4A-4613-9787-8C709B9B45EA}">
      <dsp:nvSpPr>
        <dsp:cNvPr id="0" name=""/>
        <dsp:cNvSpPr/>
      </dsp:nvSpPr>
      <dsp:spPr>
        <a:xfrm>
          <a:off x="4434057" y="505364"/>
          <a:ext cx="1798158" cy="4470369"/>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rtl="0">
            <a:lnSpc>
              <a:spcPct val="90000"/>
            </a:lnSpc>
            <a:spcBef>
              <a:spcPct val="0"/>
            </a:spcBef>
            <a:spcAft>
              <a:spcPct val="15000"/>
            </a:spcAft>
            <a:buChar char="•"/>
          </a:pPr>
          <a:r>
            <a:rPr lang="ru-Ru" sz="1200" b="1" i="0" u="none" kern="1200" baseline="0">
              <a:latin typeface="Calibri" panose="020F0502020204030204" pitchFamily="34" charset="0"/>
              <a:cs typeface="Calibri" panose="020F0502020204030204" pitchFamily="34" charset="0"/>
            </a:rPr>
            <a:t>Полевые испытания!!</a:t>
          </a:r>
          <a:r>
            <a:rPr lang="ru-Ru" sz="1200" b="0" i="0" u="none" kern="1200" baseline="0">
              <a:latin typeface="Calibri" panose="020F0502020204030204" pitchFamily="34" charset="0"/>
              <a:cs typeface="Calibri" panose="020F0502020204030204" pitchFamily="34" charset="0"/>
            </a:rPr>
            <a:t> </a:t>
          </a:r>
        </a:p>
        <a:p>
          <a:pPr marL="114300" lvl="1" indent="-114300" algn="l" defTabSz="533400">
            <a:lnSpc>
              <a:spcPct val="90000"/>
            </a:lnSpc>
            <a:spcBef>
              <a:spcPct val="0"/>
            </a:spcBef>
            <a:spcAft>
              <a:spcPct val="15000"/>
            </a:spcAft>
            <a:buChar char="•"/>
          </a:pPr>
          <a:endParaRPr lang="ru-Ru" sz="1200" kern="1200" dirty="0">
            <a:latin typeface="Calibri" panose="020F0502020204030204" pitchFamily="34" charset="0"/>
            <a:cs typeface="Calibri" panose="020F0502020204030204" pitchFamily="34" charset="0"/>
          </a:endParaRPr>
        </a:p>
        <a:p>
          <a:pPr marL="114300" lvl="1" indent="-114300" algn="l" defTabSz="533400" rtl="0">
            <a:lnSpc>
              <a:spcPct val="90000"/>
            </a:lnSpc>
            <a:spcBef>
              <a:spcPct val="0"/>
            </a:spcBef>
            <a:spcAft>
              <a:spcPct val="15000"/>
            </a:spcAft>
            <a:buChar char="•"/>
          </a:pPr>
          <a:r>
            <a:rPr lang="ru-Ru" sz="1200" b="0" i="0" u="none" kern="1200" baseline="0">
              <a:latin typeface="Calibri" panose="020F0502020204030204" pitchFamily="34" charset="0"/>
              <a:cs typeface="Calibri" panose="020F0502020204030204" pitchFamily="34" charset="0"/>
            </a:rPr>
            <a:t>Обратная связь от пилотной оценки</a:t>
          </a:r>
        </a:p>
        <a:p>
          <a:pPr marL="114300" lvl="1" indent="-114300" algn="l" defTabSz="533400">
            <a:lnSpc>
              <a:spcPct val="90000"/>
            </a:lnSpc>
            <a:spcBef>
              <a:spcPct val="0"/>
            </a:spcBef>
            <a:spcAft>
              <a:spcPct val="15000"/>
            </a:spcAft>
            <a:buChar char="•"/>
          </a:pPr>
          <a:endParaRPr lang="ru-Ru" sz="1200" kern="1200" dirty="0">
            <a:latin typeface="Calibri" panose="020F0502020204030204" pitchFamily="34" charset="0"/>
            <a:cs typeface="Calibri" panose="020F0502020204030204" pitchFamily="34" charset="0"/>
          </a:endParaRPr>
        </a:p>
        <a:p>
          <a:pPr marL="114300" lvl="1" indent="-114300" algn="l" defTabSz="533400" rtl="0">
            <a:lnSpc>
              <a:spcPct val="90000"/>
            </a:lnSpc>
            <a:spcBef>
              <a:spcPct val="0"/>
            </a:spcBef>
            <a:spcAft>
              <a:spcPct val="15000"/>
            </a:spcAft>
            <a:buChar char="•"/>
          </a:pPr>
          <a:r>
            <a:rPr lang="ru-Ru" sz="1200" b="0" i="0" u="none" kern="1200" baseline="0">
              <a:latin typeface="Calibri" panose="020F0502020204030204" pitchFamily="34" charset="0"/>
              <a:cs typeface="Calibri" panose="020F0502020204030204" pitchFamily="34" charset="0"/>
            </a:rPr>
            <a:t>Важность качества данных </a:t>
          </a:r>
        </a:p>
      </dsp:txBody>
      <dsp:txXfrm>
        <a:off x="4486723" y="558030"/>
        <a:ext cx="1692826" cy="4365037"/>
      </dsp:txXfrm>
    </dsp:sp>
    <dsp:sp modelId="{9E703FFE-D686-499A-9300-7403DD266E38}">
      <dsp:nvSpPr>
        <dsp:cNvPr id="0" name=""/>
        <dsp:cNvSpPr/>
      </dsp:nvSpPr>
      <dsp:spPr>
        <a:xfrm rot="21591823">
          <a:off x="6148260" y="149491"/>
          <a:ext cx="547805" cy="314797"/>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ru-Ru" sz="1100" kern="1200" dirty="0"/>
        </a:p>
      </dsp:txBody>
      <dsp:txXfrm>
        <a:off x="6148260" y="212562"/>
        <a:ext cx="453366" cy="188879"/>
      </dsp:txXfrm>
    </dsp:sp>
    <dsp:sp modelId="{46E0EE6C-4D8E-4DAC-9FD3-B01923887D07}">
      <dsp:nvSpPr>
        <dsp:cNvPr id="0" name=""/>
        <dsp:cNvSpPr/>
      </dsp:nvSpPr>
      <dsp:spPr>
        <a:xfrm>
          <a:off x="6923455" y="124650"/>
          <a:ext cx="1264394" cy="538630"/>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53340" numCol="1" spcCol="1270" anchor="t" anchorCtr="0">
          <a:noAutofit/>
        </a:bodyPr>
        <a:lstStyle/>
        <a:p>
          <a:pPr marL="0" lvl="0" indent="0" algn="ctr" defTabSz="622300" rtl="0">
            <a:lnSpc>
              <a:spcPct val="90000"/>
            </a:lnSpc>
            <a:spcBef>
              <a:spcPct val="0"/>
            </a:spcBef>
            <a:spcAft>
              <a:spcPct val="35000"/>
            </a:spcAft>
            <a:buNone/>
          </a:pPr>
          <a:r>
            <a:rPr lang="ru-Ru" sz="1400" b="1" i="0" u="none" kern="1200" baseline="0">
              <a:latin typeface="Calibri" panose="020F0502020204030204" pitchFamily="34" charset="0"/>
              <a:cs typeface="Calibri" panose="020F0502020204030204" pitchFamily="34" charset="0"/>
            </a:rPr>
            <a:t>День 4</a:t>
          </a:r>
        </a:p>
      </dsp:txBody>
      <dsp:txXfrm>
        <a:off x="6923455" y="124650"/>
        <a:ext cx="1264394" cy="359087"/>
      </dsp:txXfrm>
    </dsp:sp>
    <dsp:sp modelId="{80CED3C9-D468-4200-8983-2B9A1FC297FF}">
      <dsp:nvSpPr>
        <dsp:cNvPr id="0" name=""/>
        <dsp:cNvSpPr/>
      </dsp:nvSpPr>
      <dsp:spPr>
        <a:xfrm>
          <a:off x="6707679" y="491867"/>
          <a:ext cx="1732814" cy="4428178"/>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rtl="0">
            <a:lnSpc>
              <a:spcPct val="90000"/>
            </a:lnSpc>
            <a:spcBef>
              <a:spcPct val="0"/>
            </a:spcBef>
            <a:spcAft>
              <a:spcPct val="15000"/>
            </a:spcAft>
            <a:buChar char="•"/>
          </a:pPr>
          <a:r>
            <a:rPr lang="ru-Ru" sz="1200" b="0" i="0" u="none" kern="1200" baseline="0">
              <a:latin typeface="Calibri" panose="020F0502020204030204" pitchFamily="34" charset="0"/>
              <a:cs typeface="Calibri" panose="020F0502020204030204" pitchFamily="34" charset="0"/>
            </a:rPr>
            <a:t>Дополнительная обратная связь от пилотных оценок</a:t>
          </a:r>
        </a:p>
        <a:p>
          <a:pPr marL="114300" lvl="1" indent="-114300" algn="l" defTabSz="533400">
            <a:lnSpc>
              <a:spcPct val="90000"/>
            </a:lnSpc>
            <a:spcBef>
              <a:spcPct val="0"/>
            </a:spcBef>
            <a:spcAft>
              <a:spcPct val="15000"/>
            </a:spcAft>
            <a:buChar char="•"/>
          </a:pPr>
          <a:endParaRPr lang="ru-Ru" sz="1200" kern="1200" dirty="0">
            <a:latin typeface="Calibri" panose="020F0502020204030204" pitchFamily="34" charset="0"/>
            <a:cs typeface="Calibri" panose="020F0502020204030204" pitchFamily="34" charset="0"/>
          </a:endParaRPr>
        </a:p>
        <a:p>
          <a:pPr marL="114300" lvl="1" indent="-114300" algn="l" defTabSz="533400" rtl="0">
            <a:lnSpc>
              <a:spcPct val="90000"/>
            </a:lnSpc>
            <a:spcBef>
              <a:spcPct val="0"/>
            </a:spcBef>
            <a:spcAft>
              <a:spcPct val="15000"/>
            </a:spcAft>
            <a:buChar char="•"/>
          </a:pPr>
          <a:r>
            <a:rPr lang="ru-Ru" sz="1200" b="0" i="0" u="none" kern="1200" baseline="0">
              <a:latin typeface="Calibri" panose="020F0502020204030204" pitchFamily="34" charset="0"/>
              <a:cs typeface="Calibri" panose="020F0502020204030204" pitchFamily="34" charset="0"/>
            </a:rPr>
            <a:t>Подготовка к реализации в работе</a:t>
          </a:r>
        </a:p>
        <a:p>
          <a:pPr marL="114300" lvl="1" indent="-114300" algn="l" defTabSz="533400">
            <a:lnSpc>
              <a:spcPct val="90000"/>
            </a:lnSpc>
            <a:spcBef>
              <a:spcPct val="0"/>
            </a:spcBef>
            <a:spcAft>
              <a:spcPct val="15000"/>
            </a:spcAft>
            <a:buChar char="•"/>
          </a:pPr>
          <a:endParaRPr lang="ru-Ru" sz="1200" kern="1200" dirty="0">
            <a:latin typeface="Calibri" panose="020F0502020204030204" pitchFamily="34" charset="0"/>
            <a:cs typeface="Calibri" panose="020F0502020204030204" pitchFamily="34" charset="0"/>
          </a:endParaRPr>
        </a:p>
        <a:p>
          <a:pPr marL="114300" lvl="1" indent="-114300" algn="l" defTabSz="533400" rtl="0">
            <a:lnSpc>
              <a:spcPct val="90000"/>
            </a:lnSpc>
            <a:spcBef>
              <a:spcPct val="0"/>
            </a:spcBef>
            <a:spcAft>
              <a:spcPct val="15000"/>
            </a:spcAft>
            <a:buChar char="•"/>
          </a:pPr>
          <a:r>
            <a:rPr lang="ru-Ru" sz="1200" b="0" i="0" u="none" kern="1200" baseline="0">
              <a:latin typeface="Calibri" panose="020F0502020204030204" pitchFamily="34" charset="0"/>
              <a:cs typeface="Calibri" panose="020F0502020204030204" pitchFamily="34" charset="0"/>
            </a:rPr>
            <a:t>Последние вопросы</a:t>
          </a:r>
        </a:p>
        <a:p>
          <a:pPr marL="114300" lvl="1" indent="-114300" algn="l" defTabSz="533400">
            <a:lnSpc>
              <a:spcPct val="90000"/>
            </a:lnSpc>
            <a:spcBef>
              <a:spcPct val="0"/>
            </a:spcBef>
            <a:spcAft>
              <a:spcPct val="15000"/>
            </a:spcAft>
            <a:buChar char="•"/>
          </a:pPr>
          <a:endParaRPr lang="ru-Ru" sz="1200" kern="1200" dirty="0">
            <a:latin typeface="Calibri" panose="020F0502020204030204" pitchFamily="34" charset="0"/>
            <a:cs typeface="Calibri" panose="020F0502020204030204" pitchFamily="34" charset="0"/>
          </a:endParaRPr>
        </a:p>
        <a:p>
          <a:pPr marL="114300" lvl="1" indent="-114300" algn="l" defTabSz="533400" rtl="0">
            <a:lnSpc>
              <a:spcPct val="90000"/>
            </a:lnSpc>
            <a:spcBef>
              <a:spcPct val="0"/>
            </a:spcBef>
            <a:spcAft>
              <a:spcPct val="15000"/>
            </a:spcAft>
            <a:buChar char="•"/>
          </a:pPr>
          <a:r>
            <a:rPr lang="ru-Ru" sz="1200" b="0" i="0" u="none" kern="1200" baseline="0">
              <a:latin typeface="Calibri" panose="020F0502020204030204" pitchFamily="34" charset="0"/>
              <a:cs typeface="Calibri" panose="020F0502020204030204" pitchFamily="34" charset="0"/>
            </a:rPr>
            <a:t>Финальные задания и комплекты группам</a:t>
          </a:r>
        </a:p>
        <a:p>
          <a:pPr marL="114300" lvl="1" indent="-114300" algn="l" defTabSz="533400">
            <a:lnSpc>
              <a:spcPct val="90000"/>
            </a:lnSpc>
            <a:spcBef>
              <a:spcPct val="0"/>
            </a:spcBef>
            <a:spcAft>
              <a:spcPct val="15000"/>
            </a:spcAft>
            <a:buChar char="•"/>
          </a:pPr>
          <a:endParaRPr lang="ru-Ru" sz="1200" kern="1200" dirty="0">
            <a:latin typeface="Calibri" panose="020F0502020204030204" pitchFamily="34" charset="0"/>
            <a:cs typeface="Calibri" panose="020F0502020204030204" pitchFamily="34" charset="0"/>
          </a:endParaRPr>
        </a:p>
        <a:p>
          <a:pPr marL="114300" lvl="1" indent="-114300" algn="l" defTabSz="533400" rtl="0">
            <a:lnSpc>
              <a:spcPct val="90000"/>
            </a:lnSpc>
            <a:spcBef>
              <a:spcPct val="0"/>
            </a:spcBef>
            <a:spcAft>
              <a:spcPct val="15000"/>
            </a:spcAft>
            <a:buChar char="•"/>
          </a:pPr>
          <a:r>
            <a:rPr lang="ru-Ru" sz="1200" b="0" i="0" u="none" kern="1200" baseline="0">
              <a:latin typeface="Calibri" panose="020F0502020204030204" pitchFamily="34" charset="0"/>
              <a:cs typeface="Calibri" panose="020F0502020204030204" pitchFamily="34" charset="0"/>
            </a:rPr>
            <a:t>Закрытие </a:t>
          </a:r>
        </a:p>
      </dsp:txBody>
      <dsp:txXfrm>
        <a:off x="6758431" y="542619"/>
        <a:ext cx="1631310" cy="432667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D09D35-0DF1-4A7D-8794-3CACCC9E8618}">
      <dsp:nvSpPr>
        <dsp:cNvPr id="0" name=""/>
        <dsp:cNvSpPr/>
      </dsp:nvSpPr>
      <dsp:spPr>
        <a:xfrm>
          <a:off x="-4881706" y="-748095"/>
          <a:ext cx="5814192" cy="5814192"/>
        </a:xfrm>
        <a:prstGeom prst="blockArc">
          <a:avLst>
            <a:gd name="adj1" fmla="val 18900000"/>
            <a:gd name="adj2" fmla="val 2700000"/>
            <a:gd name="adj3" fmla="val 372"/>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C74A69E-B933-4B10-A78F-CEA397BECBEA}">
      <dsp:nvSpPr>
        <dsp:cNvPr id="0" name=""/>
        <dsp:cNvSpPr/>
      </dsp:nvSpPr>
      <dsp:spPr>
        <a:xfrm>
          <a:off x="561828" y="431800"/>
          <a:ext cx="7177950" cy="863600"/>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483" tIns="53340" rIns="53340" bIns="53340" numCol="1" spcCol="1270" anchor="ctr" anchorCtr="0">
          <a:noAutofit/>
        </a:bodyPr>
        <a:lstStyle/>
        <a:p>
          <a:pPr marL="0" lvl="0" indent="0" algn="l" defTabSz="933450" rtl="0">
            <a:lnSpc>
              <a:spcPct val="100000"/>
            </a:lnSpc>
            <a:spcBef>
              <a:spcPct val="0"/>
            </a:spcBef>
            <a:spcAft>
              <a:spcPts val="0"/>
            </a:spcAft>
            <a:buNone/>
          </a:pPr>
          <a:r>
            <a:rPr lang="ru-Ru" sz="2100" b="1" i="0" u="none" kern="1200" baseline="0">
              <a:solidFill>
                <a:schemeClr val="bg1"/>
              </a:solidFill>
              <a:latin typeface="Calibri" panose="020F0502020204030204" pitchFamily="34" charset="0"/>
              <a:ea typeface="+mj-lt"/>
              <a:cs typeface="Calibri" panose="020F0502020204030204" pitchFamily="34" charset="0"/>
            </a:rPr>
            <a:t>1. Картирование цепи поставок </a:t>
          </a:r>
        </a:p>
        <a:p>
          <a:pPr marL="0" lvl="0" indent="0" algn="l" defTabSz="933450" rtl="0">
            <a:lnSpc>
              <a:spcPct val="100000"/>
            </a:lnSpc>
            <a:spcBef>
              <a:spcPct val="0"/>
            </a:spcBef>
            <a:spcAft>
              <a:spcPts val="0"/>
            </a:spcAft>
            <a:buNone/>
          </a:pPr>
          <a:r>
            <a:rPr kumimoji="0" lang="ru-Ru" sz="1600" b="0" i="0" u="none" strike="noStrike" kern="1200" cap="none" spc="0" normalizeH="0" baseline="0">
              <a:ln>
                <a:noFill/>
              </a:ln>
              <a:solidFill>
                <a:schemeClr val="bg1"/>
              </a:solidFill>
              <a:effectLst/>
              <a:uLnTx/>
              <a:uFillTx/>
              <a:latin typeface="Calibri" panose="020F0502020204030204" pitchFamily="34" charset="0"/>
              <a:ea typeface="+mn-ea"/>
              <a:cs typeface="Calibri" panose="020F0502020204030204" pitchFamily="34" charset="0"/>
            </a:rPr>
            <a:t>     Разработка графической репрезентации цепи поставок</a:t>
          </a:r>
          <a:endParaRPr lang="ru-Ru" sz="1600" b="0" i="0" kern="1200" dirty="0">
            <a:solidFill>
              <a:schemeClr val="bg1"/>
            </a:solidFill>
            <a:latin typeface="Calibri" panose="020F0502020204030204" pitchFamily="34" charset="0"/>
            <a:cs typeface="Calibri" panose="020F0502020204030204" pitchFamily="34" charset="0"/>
          </a:endParaRPr>
        </a:p>
      </dsp:txBody>
      <dsp:txXfrm>
        <a:off x="561828" y="431800"/>
        <a:ext cx="7177950" cy="863600"/>
      </dsp:txXfrm>
    </dsp:sp>
    <dsp:sp modelId="{569AC37E-6726-4238-A57A-C8434D5D0F1D}">
      <dsp:nvSpPr>
        <dsp:cNvPr id="0" name=""/>
        <dsp:cNvSpPr/>
      </dsp:nvSpPr>
      <dsp:spPr>
        <a:xfrm>
          <a:off x="59978" y="323850"/>
          <a:ext cx="1079500" cy="10795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ADE4C5C-EF94-4255-B688-C7AA0922E26E}">
      <dsp:nvSpPr>
        <dsp:cNvPr id="0" name=""/>
        <dsp:cNvSpPr/>
      </dsp:nvSpPr>
      <dsp:spPr>
        <a:xfrm>
          <a:off x="875345" y="1727200"/>
          <a:ext cx="6864031" cy="863600"/>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483" tIns="53340" rIns="53340" bIns="53340" numCol="1" spcCol="1270" anchor="ctr" anchorCtr="0">
          <a:noAutofit/>
        </a:bodyPr>
        <a:lstStyle/>
        <a:p>
          <a:pPr marL="0" lvl="0" indent="0" algn="l" defTabSz="933450" rtl="0">
            <a:lnSpc>
              <a:spcPct val="100000"/>
            </a:lnSpc>
            <a:spcBef>
              <a:spcPct val="0"/>
            </a:spcBef>
            <a:spcAft>
              <a:spcPts val="0"/>
            </a:spcAft>
            <a:buNone/>
          </a:pPr>
          <a:r>
            <a:rPr lang="ru-Ru" sz="2100" b="1" i="0" u="none" kern="1200" baseline="0">
              <a:latin typeface="Calibri" panose="020F0502020204030204" pitchFamily="34" charset="0"/>
              <a:cs typeface="Calibri" panose="020F0502020204030204" pitchFamily="34" charset="0"/>
            </a:rPr>
            <a:t>2. Оценка возможностей и функциональности</a:t>
          </a:r>
        </a:p>
        <a:p>
          <a:pPr marL="0" lvl="0" indent="0" algn="l" defTabSz="933450" rtl="0">
            <a:lnSpc>
              <a:spcPct val="100000"/>
            </a:lnSpc>
            <a:spcBef>
              <a:spcPct val="0"/>
            </a:spcBef>
            <a:spcAft>
              <a:spcPts val="0"/>
            </a:spcAft>
            <a:buNone/>
          </a:pPr>
          <a:r>
            <a:rPr kumimoji="0" lang="ru-Ru" sz="1600" b="0" i="0" u="none" strike="noStrike" kern="1200" cap="none" spc="0" normalizeH="0" baseline="0">
              <a:ln>
                <a:noFill/>
              </a:ln>
              <a:solidFill>
                <a:schemeClr val="bg1"/>
              </a:solidFill>
              <a:effectLst/>
              <a:uLnTx/>
              <a:uFillTx/>
              <a:latin typeface="Calibri" panose="020F0502020204030204" pitchFamily="34" charset="0"/>
              <a:ea typeface="+mn-ea"/>
              <a:cs typeface="Calibri" panose="020F0502020204030204" pitchFamily="34" charset="0"/>
            </a:rPr>
            <a:t>     Измерение возможностей и функциональности цепи поставок</a:t>
          </a:r>
          <a:endParaRPr lang="ru-Ru" sz="1600" b="0" i="0" kern="1200" dirty="0">
            <a:solidFill>
              <a:schemeClr val="bg1"/>
            </a:solidFill>
            <a:latin typeface="Calibri" panose="020F0502020204030204" pitchFamily="34" charset="0"/>
            <a:cs typeface="Calibri" panose="020F0502020204030204" pitchFamily="34" charset="0"/>
          </a:endParaRPr>
        </a:p>
      </dsp:txBody>
      <dsp:txXfrm>
        <a:off x="875345" y="1727200"/>
        <a:ext cx="6864031" cy="863600"/>
      </dsp:txXfrm>
    </dsp:sp>
    <dsp:sp modelId="{787C164B-CFCE-47AF-B262-314E9E0E1285}">
      <dsp:nvSpPr>
        <dsp:cNvPr id="0" name=""/>
        <dsp:cNvSpPr/>
      </dsp:nvSpPr>
      <dsp:spPr>
        <a:xfrm>
          <a:off x="373897" y="1619250"/>
          <a:ext cx="1079500" cy="10795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B35DE6A-AEDE-4D31-B16D-0366F0D7D0E8}">
      <dsp:nvSpPr>
        <dsp:cNvPr id="0" name=""/>
        <dsp:cNvSpPr/>
      </dsp:nvSpPr>
      <dsp:spPr>
        <a:xfrm>
          <a:off x="599728" y="3022600"/>
          <a:ext cx="7177950" cy="863600"/>
        </a:xfrm>
        <a:prstGeom prst="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483" tIns="53340" rIns="53340" bIns="53340" numCol="1" spcCol="1270" anchor="ctr" anchorCtr="0">
          <a:noAutofit/>
        </a:bodyPr>
        <a:lstStyle/>
        <a:p>
          <a:pPr marL="0" lvl="0" indent="0" algn="l" defTabSz="933450" rtl="0">
            <a:lnSpc>
              <a:spcPct val="100000"/>
            </a:lnSpc>
            <a:spcBef>
              <a:spcPct val="0"/>
            </a:spcBef>
            <a:spcAft>
              <a:spcPts val="0"/>
            </a:spcAft>
            <a:buNone/>
          </a:pPr>
          <a:r>
            <a:rPr lang="ru-Ru" sz="2100" b="1" i="0" u="none" kern="1200" baseline="0">
              <a:solidFill>
                <a:schemeClr val="bg1"/>
              </a:solidFill>
              <a:latin typeface="Calibri" panose="020F0502020204030204" pitchFamily="34" charset="0"/>
              <a:cs typeface="Calibri" panose="020F0502020204030204" pitchFamily="34" charset="0"/>
            </a:rPr>
            <a:t>3. Ключевые показатели эффективности (КПЭ)</a:t>
          </a:r>
        </a:p>
        <a:p>
          <a:pPr marL="0" lvl="0" indent="0" algn="l" defTabSz="933450" rtl="0">
            <a:lnSpc>
              <a:spcPct val="100000"/>
            </a:lnSpc>
            <a:spcBef>
              <a:spcPct val="0"/>
            </a:spcBef>
            <a:spcAft>
              <a:spcPts val="0"/>
            </a:spcAft>
            <a:buNone/>
          </a:pPr>
          <a:r>
            <a:rPr kumimoji="0" lang="ru-Ru" sz="1600" b="0" i="0" u="none" strike="noStrike" kern="1200" cap="none" spc="0" normalizeH="0" baseline="0">
              <a:ln>
                <a:noFill/>
              </a:ln>
              <a:solidFill>
                <a:schemeClr val="bg1"/>
              </a:solidFill>
              <a:effectLst/>
              <a:uLnTx/>
              <a:uFillTx/>
              <a:latin typeface="Calibri" panose="020F0502020204030204" pitchFamily="34" charset="0"/>
              <a:ea typeface="+mn-ea"/>
              <a:cs typeface="Calibri" panose="020F0502020204030204" pitchFamily="34" charset="0"/>
            </a:rPr>
            <a:t>     Измерение эффективности цепи поставок в сфере здравоохранения</a:t>
          </a:r>
          <a:endParaRPr lang="ru-Ru" sz="1600" b="0" i="0" kern="1200" dirty="0">
            <a:solidFill>
              <a:schemeClr val="bg1"/>
            </a:solidFill>
            <a:latin typeface="Calibri" panose="020F0502020204030204" pitchFamily="34" charset="0"/>
            <a:cs typeface="Calibri" panose="020F0502020204030204" pitchFamily="34" charset="0"/>
          </a:endParaRPr>
        </a:p>
      </dsp:txBody>
      <dsp:txXfrm>
        <a:off x="599728" y="3022600"/>
        <a:ext cx="7177950" cy="863600"/>
      </dsp:txXfrm>
    </dsp:sp>
    <dsp:sp modelId="{0554BBCD-3515-455D-99C5-6AB7E4130130}">
      <dsp:nvSpPr>
        <dsp:cNvPr id="0" name=""/>
        <dsp:cNvSpPr/>
      </dsp:nvSpPr>
      <dsp:spPr>
        <a:xfrm>
          <a:off x="59978" y="2914650"/>
          <a:ext cx="1079500" cy="10795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9D602F-343A-4973-A006-8EE57137E16F}">
      <dsp:nvSpPr>
        <dsp:cNvPr id="0" name=""/>
        <dsp:cNvSpPr/>
      </dsp:nvSpPr>
      <dsp:spPr>
        <a:xfrm>
          <a:off x="4297082" y="457202"/>
          <a:ext cx="274905" cy="457195"/>
        </a:xfrm>
        <a:prstGeom prst="roundRect">
          <a:avLst>
            <a:gd name="adj" fmla="val 10000"/>
          </a:avLst>
        </a:prstGeom>
        <a:solidFill>
          <a:schemeClr val="lt1">
            <a:alpha val="90000"/>
            <a:tint val="40000"/>
            <a:hueOff val="0"/>
            <a:satOff val="0"/>
            <a:lumOff val="0"/>
            <a:alphaOff val="0"/>
          </a:schemeClr>
        </a:solidFill>
        <a:ln w="25400"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D5E0B92-567E-422C-9985-5ED215A53A04}">
      <dsp:nvSpPr>
        <dsp:cNvPr id="0" name=""/>
        <dsp:cNvSpPr/>
      </dsp:nvSpPr>
      <dsp:spPr>
        <a:xfrm flipH="1" flipV="1">
          <a:off x="1374472" y="2656124"/>
          <a:ext cx="213893" cy="391875"/>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B367EFE-84B4-48B8-B326-5A356E654C9B}">
      <dsp:nvSpPr>
        <dsp:cNvPr id="0" name=""/>
        <dsp:cNvSpPr/>
      </dsp:nvSpPr>
      <dsp:spPr>
        <a:xfrm rot="10800000">
          <a:off x="274208" y="0"/>
          <a:ext cx="579971"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ru-Ru" sz="1400" b="0" i="0" u="none" kern="1200" baseline="0">
              <a:latin typeface="Calibri" panose="020F0502020204030204" pitchFamily="34" charset="0"/>
              <a:cs typeface="Calibri" panose="020F0502020204030204" pitchFamily="34" charset="0"/>
            </a:rPr>
            <a:t>Стратегическое планирование и управление</a:t>
          </a:r>
        </a:p>
      </dsp:txBody>
      <dsp:txXfrm rot="10800000">
        <a:off x="292044" y="0"/>
        <a:ext cx="544299" cy="3030160"/>
      </dsp:txXfrm>
    </dsp:sp>
    <dsp:sp modelId="{C1B8A438-8AED-4079-89EC-740E253CD7A1}">
      <dsp:nvSpPr>
        <dsp:cNvPr id="0" name=""/>
        <dsp:cNvSpPr/>
      </dsp:nvSpPr>
      <dsp:spPr>
        <a:xfrm>
          <a:off x="1166359" y="114298"/>
          <a:ext cx="450316" cy="457204"/>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85916AF-48FB-4B97-B52C-D527FC8E8CA4}">
      <dsp:nvSpPr>
        <dsp:cNvPr id="0" name=""/>
        <dsp:cNvSpPr/>
      </dsp:nvSpPr>
      <dsp:spPr>
        <a:xfrm rot="10800000">
          <a:off x="1081502" y="0"/>
          <a:ext cx="545294"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Человеческие ресурсы</a:t>
          </a:r>
        </a:p>
      </dsp:txBody>
      <dsp:txXfrm rot="10800000">
        <a:off x="1098272" y="0"/>
        <a:ext cx="511754" cy="3031226"/>
      </dsp:txXfrm>
    </dsp:sp>
    <dsp:sp modelId="{55290674-42B0-499B-8284-246D004E82D0}">
      <dsp:nvSpPr>
        <dsp:cNvPr id="0" name=""/>
        <dsp:cNvSpPr/>
      </dsp:nvSpPr>
      <dsp:spPr>
        <a:xfrm>
          <a:off x="2004596" y="190500"/>
          <a:ext cx="233701" cy="30479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9856AC3-9BD6-48B9-95E6-BF2B5C46BAFE}">
      <dsp:nvSpPr>
        <dsp:cNvPr id="0" name=""/>
        <dsp:cNvSpPr/>
      </dsp:nvSpPr>
      <dsp:spPr>
        <a:xfrm rot="10800000">
          <a:off x="1782276" y="0"/>
          <a:ext cx="574994"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Информационная система управления логистикой</a:t>
          </a:r>
        </a:p>
      </dsp:txBody>
      <dsp:txXfrm rot="10800000">
        <a:off x="1799959" y="0"/>
        <a:ext cx="539628" cy="3030313"/>
      </dsp:txXfrm>
    </dsp:sp>
    <dsp:sp modelId="{CA086B9B-2BAE-4014-B341-703A8C502AAF}">
      <dsp:nvSpPr>
        <dsp:cNvPr id="0" name=""/>
        <dsp:cNvSpPr/>
      </dsp:nvSpPr>
      <dsp:spPr>
        <a:xfrm>
          <a:off x="2745237" y="114298"/>
          <a:ext cx="241978" cy="457204"/>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100F18D-FDA3-498B-8B32-D35A1DC243A8}">
      <dsp:nvSpPr>
        <dsp:cNvPr id="0" name=""/>
        <dsp:cNvSpPr/>
      </dsp:nvSpPr>
      <dsp:spPr>
        <a:xfrm rot="10800000">
          <a:off x="2609428" y="0"/>
          <a:ext cx="570162"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Финансовая устойчивость </a:t>
          </a:r>
        </a:p>
      </dsp:txBody>
      <dsp:txXfrm rot="10800000">
        <a:off x="2626962" y="0"/>
        <a:ext cx="535094" cy="3030462"/>
      </dsp:txXfrm>
    </dsp:sp>
    <dsp:sp modelId="{E7015069-06E2-4C81-BDDC-A52EC2C71C8C}">
      <dsp:nvSpPr>
        <dsp:cNvPr id="0" name=""/>
        <dsp:cNvSpPr/>
      </dsp:nvSpPr>
      <dsp:spPr>
        <a:xfrm>
          <a:off x="3450173" y="190500"/>
          <a:ext cx="316835" cy="30479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B4AB26D-BF83-4BB8-AF59-117298739F1C}">
      <dsp:nvSpPr>
        <dsp:cNvPr id="0" name=""/>
        <dsp:cNvSpPr/>
      </dsp:nvSpPr>
      <dsp:spPr>
        <a:xfrm rot="10800000">
          <a:off x="3333043" y="0"/>
          <a:ext cx="652153"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Политика и управление</a:t>
          </a:r>
          <a:r>
            <a:rPr lang="ru-Ru" sz="1400" b="1" i="0" u="none" kern="1200" baseline="0">
              <a:latin typeface="Calibri" panose="020F0502020204030204" pitchFamily="34" charset="0"/>
              <a:cs typeface="Calibri" panose="020F0502020204030204" pitchFamily="34" charset="0"/>
            </a:rPr>
            <a:t> </a:t>
          </a:r>
          <a:endParaRPr lang="ru-Ru" sz="1400" kern="1200" dirty="0">
            <a:latin typeface="Calibri" panose="020F0502020204030204" pitchFamily="34" charset="0"/>
            <a:cs typeface="Calibri" panose="020F0502020204030204" pitchFamily="34" charset="0"/>
          </a:endParaRPr>
        </a:p>
      </dsp:txBody>
      <dsp:txXfrm rot="10800000">
        <a:off x="3353099" y="0"/>
        <a:ext cx="612041" cy="3027940"/>
      </dsp:txXfrm>
    </dsp:sp>
    <dsp:sp modelId="{546D9079-3DE2-438B-B464-85BC94D753B9}">
      <dsp:nvSpPr>
        <dsp:cNvPr id="0" name=""/>
        <dsp:cNvSpPr/>
      </dsp:nvSpPr>
      <dsp:spPr>
        <a:xfrm flipH="1" flipV="1">
          <a:off x="4290521" y="228602"/>
          <a:ext cx="202858" cy="228597"/>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48E5017-C529-49FB-9755-83B8047EA0E6}">
      <dsp:nvSpPr>
        <dsp:cNvPr id="0" name=""/>
        <dsp:cNvSpPr/>
      </dsp:nvSpPr>
      <dsp:spPr>
        <a:xfrm rot="10800000">
          <a:off x="4139732" y="0"/>
          <a:ext cx="605495"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Обеспечение качества и фармакологический надзор </a:t>
          </a:r>
        </a:p>
      </dsp:txBody>
      <dsp:txXfrm rot="10800000">
        <a:off x="4158353" y="0"/>
        <a:ext cx="568253" cy="3029375"/>
      </dsp:txXfrm>
    </dsp:sp>
    <dsp:sp modelId="{2226F52B-D74C-4B0C-AFF6-19716C5A97A1}">
      <dsp:nvSpPr>
        <dsp:cNvPr id="0" name=""/>
        <dsp:cNvSpPr/>
      </dsp:nvSpPr>
      <dsp:spPr>
        <a:xfrm>
          <a:off x="4943909" y="190500"/>
          <a:ext cx="416142" cy="30479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9575AFF-8CFD-467F-8DB8-B014D4564FE5}">
      <dsp:nvSpPr>
        <dsp:cNvPr id="0" name=""/>
        <dsp:cNvSpPr/>
      </dsp:nvSpPr>
      <dsp:spPr>
        <a:xfrm rot="10800000">
          <a:off x="4842270" y="0"/>
          <a:ext cx="638549"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Прогнозирование и планирование поставок</a:t>
          </a:r>
          <a:r>
            <a:rPr lang="ru-Ru" sz="1400" b="1" i="0" u="none" kern="1200" baseline="0">
              <a:latin typeface="Calibri" panose="020F0502020204030204" pitchFamily="34" charset="0"/>
              <a:cs typeface="Calibri" panose="020F0502020204030204" pitchFamily="34" charset="0"/>
            </a:rPr>
            <a:t> </a:t>
          </a:r>
          <a:endParaRPr lang="ru-Ru" sz="1400" kern="1200" dirty="0">
            <a:latin typeface="Calibri" panose="020F0502020204030204" pitchFamily="34" charset="0"/>
            <a:cs typeface="Calibri" panose="020F0502020204030204" pitchFamily="34" charset="0"/>
          </a:endParaRPr>
        </a:p>
      </dsp:txBody>
      <dsp:txXfrm rot="10800000">
        <a:off x="4861908" y="0"/>
        <a:ext cx="599273" cy="3028358"/>
      </dsp:txXfrm>
    </dsp:sp>
    <dsp:sp modelId="{E2FEAFF9-11D1-4E6A-BD30-0C935B3B9913}">
      <dsp:nvSpPr>
        <dsp:cNvPr id="0" name=""/>
        <dsp:cNvSpPr/>
      </dsp:nvSpPr>
      <dsp:spPr>
        <a:xfrm>
          <a:off x="5814617" y="114298"/>
          <a:ext cx="227841" cy="457204"/>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66A036E-128D-433A-8E8A-96BEF934071A}">
      <dsp:nvSpPr>
        <dsp:cNvPr id="0" name=""/>
        <dsp:cNvSpPr/>
      </dsp:nvSpPr>
      <dsp:spPr>
        <a:xfrm rot="10800000">
          <a:off x="5726837" y="0"/>
          <a:ext cx="584589"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Закупки и таможенное оформление</a:t>
          </a:r>
        </a:p>
      </dsp:txBody>
      <dsp:txXfrm rot="10800000">
        <a:off x="5744815" y="0"/>
        <a:ext cx="548633" cy="3030018"/>
      </dsp:txXfrm>
    </dsp:sp>
    <dsp:sp modelId="{6DED3343-B29E-40E6-B015-E6C2790F34D1}">
      <dsp:nvSpPr>
        <dsp:cNvPr id="0" name=""/>
        <dsp:cNvSpPr/>
      </dsp:nvSpPr>
      <dsp:spPr>
        <a:xfrm>
          <a:off x="6585770" y="195937"/>
          <a:ext cx="184688" cy="293926"/>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4A8D25-7447-4463-82F3-992B564FB99D}">
      <dsp:nvSpPr>
        <dsp:cNvPr id="0" name=""/>
        <dsp:cNvSpPr/>
      </dsp:nvSpPr>
      <dsp:spPr>
        <a:xfrm rot="10800000">
          <a:off x="6505780" y="0"/>
          <a:ext cx="525813"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Складирование и хранение</a:t>
          </a:r>
        </a:p>
      </dsp:txBody>
      <dsp:txXfrm rot="10800000">
        <a:off x="6521951" y="0"/>
        <a:ext cx="493471" cy="3031825"/>
      </dsp:txXfrm>
    </dsp:sp>
    <dsp:sp modelId="{A7EA7033-C333-4524-8BC3-8827C2A62F97}">
      <dsp:nvSpPr>
        <dsp:cNvPr id="0" name=""/>
        <dsp:cNvSpPr/>
      </dsp:nvSpPr>
      <dsp:spPr>
        <a:xfrm flipV="1">
          <a:off x="7382391" y="381003"/>
          <a:ext cx="260010" cy="217683"/>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37EADCF-D736-4F0A-88E5-AE65A0144C34}">
      <dsp:nvSpPr>
        <dsp:cNvPr id="0" name=""/>
        <dsp:cNvSpPr/>
      </dsp:nvSpPr>
      <dsp:spPr>
        <a:xfrm rot="10800000">
          <a:off x="7227418" y="49574"/>
          <a:ext cx="450286" cy="2960924"/>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Распределение</a:t>
          </a:r>
        </a:p>
      </dsp:txBody>
      <dsp:txXfrm rot="10800000">
        <a:off x="7241266" y="49574"/>
        <a:ext cx="422590" cy="2947076"/>
      </dsp:txXfrm>
    </dsp:sp>
    <dsp:sp modelId="{05F87BEC-525D-4E96-8121-11A31FB97EF5}">
      <dsp:nvSpPr>
        <dsp:cNvPr id="0" name=""/>
        <dsp:cNvSpPr/>
      </dsp:nvSpPr>
      <dsp:spPr>
        <a:xfrm flipV="1">
          <a:off x="8250987" y="391870"/>
          <a:ext cx="129692" cy="6532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0870A8-C8E4-4F07-9B5E-8A42F729BDB0}">
      <dsp:nvSpPr>
        <dsp:cNvPr id="0" name=""/>
        <dsp:cNvSpPr/>
      </dsp:nvSpPr>
      <dsp:spPr>
        <a:xfrm rot="10800000">
          <a:off x="7939898" y="7634"/>
          <a:ext cx="558456" cy="2992189"/>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Организация сбора и удаления отходов</a:t>
          </a:r>
        </a:p>
      </dsp:txBody>
      <dsp:txXfrm rot="10800000">
        <a:off x="7957072" y="7634"/>
        <a:ext cx="524108" cy="297501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9D602F-343A-4973-A006-8EE57137E16F}">
      <dsp:nvSpPr>
        <dsp:cNvPr id="0" name=""/>
        <dsp:cNvSpPr/>
      </dsp:nvSpPr>
      <dsp:spPr>
        <a:xfrm>
          <a:off x="4297082" y="457202"/>
          <a:ext cx="274905" cy="457195"/>
        </a:xfrm>
        <a:prstGeom prst="roundRect">
          <a:avLst>
            <a:gd name="adj" fmla="val 10000"/>
          </a:avLst>
        </a:prstGeom>
        <a:solidFill>
          <a:schemeClr val="lt1">
            <a:alpha val="90000"/>
            <a:tint val="40000"/>
            <a:hueOff val="0"/>
            <a:satOff val="0"/>
            <a:lumOff val="0"/>
            <a:alphaOff val="0"/>
          </a:schemeClr>
        </a:solidFill>
        <a:ln w="25400"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D5E0B92-567E-422C-9985-5ED215A53A04}">
      <dsp:nvSpPr>
        <dsp:cNvPr id="0" name=""/>
        <dsp:cNvSpPr/>
      </dsp:nvSpPr>
      <dsp:spPr>
        <a:xfrm>
          <a:off x="449043" y="48400"/>
          <a:ext cx="393664" cy="58899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B367EFE-84B4-48B8-B326-5A356E654C9B}">
      <dsp:nvSpPr>
        <dsp:cNvPr id="0" name=""/>
        <dsp:cNvSpPr/>
      </dsp:nvSpPr>
      <dsp:spPr>
        <a:xfrm rot="10800000">
          <a:off x="276795" y="0"/>
          <a:ext cx="578466"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ru-Ru" sz="1400" b="0" i="0" u="none" kern="1200" baseline="0">
              <a:latin typeface="Calibri" panose="020F0502020204030204" pitchFamily="34" charset="0"/>
              <a:cs typeface="Calibri" panose="020F0502020204030204" pitchFamily="34" charset="0"/>
            </a:rPr>
            <a:t>Стратегическое планирование и управление</a:t>
          </a:r>
        </a:p>
      </dsp:txBody>
      <dsp:txXfrm rot="10800000">
        <a:off x="294585" y="0"/>
        <a:ext cx="542886" cy="3030206"/>
      </dsp:txXfrm>
    </dsp:sp>
    <dsp:sp modelId="{C1B8A438-8AED-4079-89EC-740E253CD7A1}">
      <dsp:nvSpPr>
        <dsp:cNvPr id="0" name=""/>
        <dsp:cNvSpPr/>
      </dsp:nvSpPr>
      <dsp:spPr>
        <a:xfrm>
          <a:off x="1166631" y="114298"/>
          <a:ext cx="449148" cy="457204"/>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85916AF-48FB-4B97-B52C-D527FC8E8CA4}">
      <dsp:nvSpPr>
        <dsp:cNvPr id="0" name=""/>
        <dsp:cNvSpPr/>
      </dsp:nvSpPr>
      <dsp:spPr>
        <a:xfrm rot="10800000">
          <a:off x="1081995" y="0"/>
          <a:ext cx="543879"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Человеческие ресурсы</a:t>
          </a:r>
        </a:p>
      </dsp:txBody>
      <dsp:txXfrm rot="10800000">
        <a:off x="1098721" y="0"/>
        <a:ext cx="510427" cy="3031270"/>
      </dsp:txXfrm>
    </dsp:sp>
    <dsp:sp modelId="{55290674-42B0-499B-8284-246D004E82D0}">
      <dsp:nvSpPr>
        <dsp:cNvPr id="0" name=""/>
        <dsp:cNvSpPr/>
      </dsp:nvSpPr>
      <dsp:spPr>
        <a:xfrm>
          <a:off x="2002694" y="190500"/>
          <a:ext cx="233095" cy="30479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9856AC3-9BD6-48B9-95E6-BF2B5C46BAFE}">
      <dsp:nvSpPr>
        <dsp:cNvPr id="0" name=""/>
        <dsp:cNvSpPr/>
      </dsp:nvSpPr>
      <dsp:spPr>
        <a:xfrm rot="10800000">
          <a:off x="1780951" y="0"/>
          <a:ext cx="573503"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Информационная система управления логистикой</a:t>
          </a:r>
        </a:p>
      </dsp:txBody>
      <dsp:txXfrm rot="10800000">
        <a:off x="1798588" y="0"/>
        <a:ext cx="538229" cy="3030359"/>
      </dsp:txXfrm>
    </dsp:sp>
    <dsp:sp modelId="{CA086B9B-2BAE-4014-B341-703A8C502AAF}">
      <dsp:nvSpPr>
        <dsp:cNvPr id="0" name=""/>
        <dsp:cNvSpPr/>
      </dsp:nvSpPr>
      <dsp:spPr>
        <a:xfrm>
          <a:off x="2741414" y="114298"/>
          <a:ext cx="241350" cy="457204"/>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100F18D-FDA3-498B-8B32-D35A1DC243A8}">
      <dsp:nvSpPr>
        <dsp:cNvPr id="0" name=""/>
        <dsp:cNvSpPr/>
      </dsp:nvSpPr>
      <dsp:spPr>
        <a:xfrm rot="10800000">
          <a:off x="2605957" y="0"/>
          <a:ext cx="568683"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Финансовая устойчивость </a:t>
          </a:r>
        </a:p>
      </dsp:txBody>
      <dsp:txXfrm rot="10800000">
        <a:off x="2623446" y="0"/>
        <a:ext cx="533705" cy="3030507"/>
      </dsp:txXfrm>
    </dsp:sp>
    <dsp:sp modelId="{E7015069-06E2-4C81-BDDC-A52EC2C71C8C}">
      <dsp:nvSpPr>
        <dsp:cNvPr id="0" name=""/>
        <dsp:cNvSpPr/>
      </dsp:nvSpPr>
      <dsp:spPr>
        <a:xfrm>
          <a:off x="3444520" y="190500"/>
          <a:ext cx="316013" cy="30479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B4AB26D-BF83-4BB8-AF59-117298739F1C}">
      <dsp:nvSpPr>
        <dsp:cNvPr id="0" name=""/>
        <dsp:cNvSpPr/>
      </dsp:nvSpPr>
      <dsp:spPr>
        <a:xfrm rot="10800000">
          <a:off x="3327695" y="0"/>
          <a:ext cx="650461"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Политика и управление</a:t>
          </a:r>
          <a:r>
            <a:rPr lang="ru-Ru" sz="1400" b="1" i="0" u="none" kern="1200" baseline="0">
              <a:latin typeface="Calibri" panose="020F0502020204030204" pitchFamily="34" charset="0"/>
              <a:cs typeface="Calibri" panose="020F0502020204030204" pitchFamily="34" charset="0"/>
            </a:rPr>
            <a:t> </a:t>
          </a:r>
          <a:endParaRPr lang="ru-Ru" sz="1400" kern="1200" dirty="0">
            <a:latin typeface="Calibri" panose="020F0502020204030204" pitchFamily="34" charset="0"/>
            <a:cs typeface="Calibri" panose="020F0502020204030204" pitchFamily="34" charset="0"/>
          </a:endParaRPr>
        </a:p>
      </dsp:txBody>
      <dsp:txXfrm rot="10800000">
        <a:off x="3347699" y="0"/>
        <a:ext cx="610453" cy="3027992"/>
      </dsp:txXfrm>
    </dsp:sp>
    <dsp:sp modelId="{546D9079-3DE2-438B-B464-85BC94D753B9}">
      <dsp:nvSpPr>
        <dsp:cNvPr id="0" name=""/>
        <dsp:cNvSpPr/>
      </dsp:nvSpPr>
      <dsp:spPr>
        <a:xfrm>
          <a:off x="4235585" y="157836"/>
          <a:ext cx="296538" cy="37012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48E5017-C529-49FB-9755-83B8047EA0E6}">
      <dsp:nvSpPr>
        <dsp:cNvPr id="0" name=""/>
        <dsp:cNvSpPr/>
      </dsp:nvSpPr>
      <dsp:spPr>
        <a:xfrm rot="10800000">
          <a:off x="4132291" y="0"/>
          <a:ext cx="603924" cy="3047996"/>
        </a:xfrm>
        <a:prstGeom prst="round2SameRect">
          <a:avLst>
            <a:gd name="adj1" fmla="val 10500"/>
            <a:gd name="adj2" fmla="val 0"/>
          </a:avLst>
        </a:prstGeom>
        <a:solidFill>
          <a:schemeClr val="bg1">
            <a:lumMod val="8500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Обеспечение качества и фармакологический надзор </a:t>
          </a:r>
        </a:p>
      </dsp:txBody>
      <dsp:txXfrm rot="10800000">
        <a:off x="4150864" y="0"/>
        <a:ext cx="566778" cy="3029423"/>
      </dsp:txXfrm>
    </dsp:sp>
    <dsp:sp modelId="{2226F52B-D74C-4B0C-AFF6-19716C5A97A1}">
      <dsp:nvSpPr>
        <dsp:cNvPr id="0" name=""/>
        <dsp:cNvSpPr/>
      </dsp:nvSpPr>
      <dsp:spPr>
        <a:xfrm>
          <a:off x="4934382" y="190500"/>
          <a:ext cx="415062" cy="304799"/>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9575AFF-8CFD-467F-8DB8-B014D4564FE5}">
      <dsp:nvSpPr>
        <dsp:cNvPr id="0" name=""/>
        <dsp:cNvSpPr/>
      </dsp:nvSpPr>
      <dsp:spPr>
        <a:xfrm rot="10800000">
          <a:off x="4833007" y="0"/>
          <a:ext cx="636892"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Прогнозирование и планирование поставок</a:t>
          </a:r>
          <a:r>
            <a:rPr lang="ru-Ru" sz="1400" b="1" i="0" u="none" kern="1200" baseline="0">
              <a:latin typeface="Calibri" panose="020F0502020204030204" pitchFamily="34" charset="0"/>
              <a:cs typeface="Calibri" panose="020F0502020204030204" pitchFamily="34" charset="0"/>
            </a:rPr>
            <a:t> </a:t>
          </a:r>
          <a:endParaRPr lang="ru-Ru" sz="1400" kern="1200" dirty="0">
            <a:latin typeface="Calibri" panose="020F0502020204030204" pitchFamily="34" charset="0"/>
            <a:cs typeface="Calibri" panose="020F0502020204030204" pitchFamily="34" charset="0"/>
          </a:endParaRPr>
        </a:p>
      </dsp:txBody>
      <dsp:txXfrm rot="10800000">
        <a:off x="4852594" y="0"/>
        <a:ext cx="597718" cy="3028409"/>
      </dsp:txXfrm>
    </dsp:sp>
    <dsp:sp modelId="{E2FEAFF9-11D1-4E6A-BD30-0C935B3B9913}">
      <dsp:nvSpPr>
        <dsp:cNvPr id="0" name=""/>
        <dsp:cNvSpPr/>
      </dsp:nvSpPr>
      <dsp:spPr>
        <a:xfrm>
          <a:off x="5802831" y="114298"/>
          <a:ext cx="227249" cy="457204"/>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66A036E-128D-433A-8E8A-96BEF934071A}">
      <dsp:nvSpPr>
        <dsp:cNvPr id="0" name=""/>
        <dsp:cNvSpPr/>
      </dsp:nvSpPr>
      <dsp:spPr>
        <a:xfrm rot="10800000">
          <a:off x="5715280" y="0"/>
          <a:ext cx="583073"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Закупки и таможенное оформление</a:t>
          </a:r>
        </a:p>
      </dsp:txBody>
      <dsp:txXfrm rot="10800000">
        <a:off x="5733212" y="0"/>
        <a:ext cx="547209" cy="3030064"/>
      </dsp:txXfrm>
    </dsp:sp>
    <dsp:sp modelId="{6DED3343-B29E-40E6-B015-E6C2790F34D1}">
      <dsp:nvSpPr>
        <dsp:cNvPr id="0" name=""/>
        <dsp:cNvSpPr/>
      </dsp:nvSpPr>
      <dsp:spPr>
        <a:xfrm>
          <a:off x="6571984" y="195937"/>
          <a:ext cx="184209" cy="293926"/>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4A8D25-7447-4463-82F3-992B564FB99D}">
      <dsp:nvSpPr>
        <dsp:cNvPr id="0" name=""/>
        <dsp:cNvSpPr/>
      </dsp:nvSpPr>
      <dsp:spPr>
        <a:xfrm rot="10800000">
          <a:off x="6492202" y="0"/>
          <a:ext cx="524449"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Складирование и хранение</a:t>
          </a:r>
        </a:p>
      </dsp:txBody>
      <dsp:txXfrm rot="10800000">
        <a:off x="6508331" y="0"/>
        <a:ext cx="492191" cy="3031867"/>
      </dsp:txXfrm>
    </dsp:sp>
    <dsp:sp modelId="{A7EA7033-C333-4524-8BC3-8827C2A62F97}">
      <dsp:nvSpPr>
        <dsp:cNvPr id="0" name=""/>
        <dsp:cNvSpPr/>
      </dsp:nvSpPr>
      <dsp:spPr>
        <a:xfrm>
          <a:off x="7321719" y="26629"/>
          <a:ext cx="121382" cy="632542"/>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37EADCF-D736-4F0A-88E5-AE65A0144C34}">
      <dsp:nvSpPr>
        <dsp:cNvPr id="0" name=""/>
        <dsp:cNvSpPr/>
      </dsp:nvSpPr>
      <dsp:spPr>
        <a:xfrm rot="10800000">
          <a:off x="7196194" y="0"/>
          <a:ext cx="480664" cy="3047996"/>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Распределение</a:t>
          </a:r>
        </a:p>
      </dsp:txBody>
      <dsp:txXfrm rot="10800000">
        <a:off x="7210976" y="0"/>
        <a:ext cx="451100" cy="3033214"/>
      </dsp:txXfrm>
    </dsp:sp>
    <dsp:sp modelId="{05F87BEC-525D-4E96-8121-11A31FB97EF5}">
      <dsp:nvSpPr>
        <dsp:cNvPr id="0" name=""/>
        <dsp:cNvSpPr/>
      </dsp:nvSpPr>
      <dsp:spPr>
        <a:xfrm flipH="1" flipV="1">
          <a:off x="8008342" y="304800"/>
          <a:ext cx="140994" cy="104104"/>
        </a:xfrm>
        <a:prstGeom prst="roundRect">
          <a:avLst>
            <a:gd name="adj" fmla="val 10000"/>
          </a:avLst>
        </a:prstGeom>
        <a:solidFill>
          <a:schemeClr val="accent2">
            <a:tint val="4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0870A8-C8E4-4F07-9B5E-8A42F729BDB0}">
      <dsp:nvSpPr>
        <dsp:cNvPr id="0" name=""/>
        <dsp:cNvSpPr/>
      </dsp:nvSpPr>
      <dsp:spPr>
        <a:xfrm rot="10800000">
          <a:off x="7938373" y="7634"/>
          <a:ext cx="557007" cy="2992189"/>
        </a:xfrm>
        <a:prstGeom prst="round2SameRect">
          <a:avLst>
            <a:gd name="adj1" fmla="val 10500"/>
            <a:gd name="adj2" fmla="val 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270" wrap="square" lIns="99568" tIns="99568" rIns="99568" bIns="99568" numCol="1" spcCol="1270" anchor="ctr" anchorCtr="0">
          <a:noAutofit/>
        </a:bodyPr>
        <a:lstStyle/>
        <a:p>
          <a:pPr marL="0" lvl="0" indent="0" algn="ctr" defTabSz="622300" rtl="0">
            <a:lnSpc>
              <a:spcPct val="90000"/>
            </a:lnSpc>
            <a:spcBef>
              <a:spcPct val="0"/>
            </a:spcBef>
            <a:spcAft>
              <a:spcPct val="35000"/>
            </a:spcAft>
            <a:buFont typeface="+mj-lt"/>
            <a:buNone/>
          </a:pPr>
          <a:r>
            <a:rPr lang="ru-Ru" sz="1400" b="0" i="0" u="none" kern="1200" baseline="0">
              <a:latin typeface="Calibri" panose="020F0502020204030204" pitchFamily="34" charset="0"/>
              <a:cs typeface="Calibri" panose="020F0502020204030204" pitchFamily="34" charset="0"/>
            </a:rPr>
            <a:t>Организация сбора и удаления отходов</a:t>
          </a:r>
        </a:p>
      </dsp:txBody>
      <dsp:txXfrm rot="10800000">
        <a:off x="7955503" y="7634"/>
        <a:ext cx="522747" cy="2975059"/>
      </dsp:txXfrm>
    </dsp:sp>
  </dsp:spTree>
</dsp:drawing>
</file>

<file path=ppt/diagrams/layout1.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4.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4D9E48-5E7F-D24C-87D5-695B18367D24}" type="datetimeFigureOut">
              <a:rPr lang="en-US" smtClean="0"/>
              <a:t>8/16/2022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6CB10C2-C6DD-5A4A-BF1B-B012B8BA4284}" type="slidenum">
              <a:rPr lang="en-US" smtClean="0"/>
              <a:t>‹#›</a:t>
            </a:fld>
            <a:endParaRPr lang="en-US"/>
          </a:p>
        </p:txBody>
      </p:sp>
    </p:spTree>
    <p:extLst>
      <p:ext uri="{BB962C8B-B14F-4D97-AF65-F5344CB8AC3E}">
        <p14:creationId xmlns:p14="http://schemas.microsoft.com/office/powerpoint/2010/main" val="3097975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6357CE-B3EB-1B4A-84E5-C1E2DF427ABD}" type="datetimeFigureOut">
              <a:rPr lang="en-US" smtClean="0"/>
              <a:t>8/16/2022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4A558B-E4E9-A94A-B9C1-029E46A76ABA}" type="slidenum">
              <a:rPr lang="en-US" smtClean="0"/>
              <a:t>‹#›</a:t>
            </a:fld>
            <a:endParaRPr lang="en-US"/>
          </a:p>
        </p:txBody>
      </p:sp>
    </p:spTree>
    <p:extLst>
      <p:ext uri="{BB962C8B-B14F-4D97-AF65-F5344CB8AC3E}">
        <p14:creationId xmlns:p14="http://schemas.microsoft.com/office/powerpoint/2010/main" val="306893798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Для внесения изменений в структуру или схему расположения слайдов воспользуйтесь одной из следующих опций:</a:t>
            </a:r>
          </a:p>
          <a:p>
            <a:pPr marL="171450" indent="-171450" algn="l" rtl="0">
              <a:buFont typeface="Arial" panose="020B0604020202020204" pitchFamily="34" charset="0"/>
              <a:buChar char="•"/>
            </a:pPr>
            <a:r>
              <a:rPr lang="ru-Ru" b="0" i="0" u="none" baseline="0"/>
              <a:t>Перейдите в меню «View» (Просмотр) и выберите «Slide Master» (Образец слайдов);</a:t>
            </a:r>
          </a:p>
          <a:p>
            <a:pPr marL="171450" indent="-171450" algn="l" rtl="0">
              <a:buFont typeface="Arial" panose="020B0604020202020204" pitchFamily="34" charset="0"/>
              <a:buChar char="•"/>
            </a:pPr>
            <a:r>
              <a:rPr lang="ru-Ru" b="0" i="0" u="none" baseline="0"/>
              <a:t>Перейдите во вкладку «Design» (Дизайн) в Microsoft PowerPoint и выберите другой дизайн; </a:t>
            </a:r>
          </a:p>
          <a:p>
            <a:pPr marL="171450" indent="-171450" algn="l" rtl="0">
              <a:buFont typeface="Arial" panose="020B0604020202020204" pitchFamily="34" charset="0"/>
              <a:buChar char="•"/>
            </a:pPr>
            <a:r>
              <a:rPr lang="ru-Ru" b="0" i="0" u="none" baseline="0"/>
              <a:t>Щелкните правой кнопкой мыши на слайд и выберите «Layout» (Расположение). </a:t>
            </a:r>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1</a:t>
            </a:fld>
            <a:endParaRPr lang="ru-Ru" dirty="0"/>
          </a:p>
        </p:txBody>
      </p:sp>
    </p:spTree>
    <p:extLst>
      <p:ext uri="{BB962C8B-B14F-4D97-AF65-F5344CB8AC3E}">
        <p14:creationId xmlns:p14="http://schemas.microsoft.com/office/powerpoint/2010/main" val="35506443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10</a:t>
            </a:fld>
            <a:endParaRPr lang="en-US"/>
          </a:p>
        </p:txBody>
      </p:sp>
    </p:spTree>
    <p:extLst>
      <p:ext uri="{BB962C8B-B14F-4D97-AF65-F5344CB8AC3E}">
        <p14:creationId xmlns:p14="http://schemas.microsoft.com/office/powerpoint/2010/main" val="62032443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100</a:t>
            </a:fld>
            <a:endParaRPr lang="en-US"/>
          </a:p>
        </p:txBody>
      </p:sp>
    </p:spTree>
    <p:extLst>
      <p:ext uri="{BB962C8B-B14F-4D97-AF65-F5344CB8AC3E}">
        <p14:creationId xmlns:p14="http://schemas.microsoft.com/office/powerpoint/2010/main" val="239730447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101</a:t>
            </a:fld>
            <a:endParaRPr lang="en-US"/>
          </a:p>
        </p:txBody>
      </p:sp>
    </p:spTree>
    <p:extLst>
      <p:ext uri="{BB962C8B-B14F-4D97-AF65-F5344CB8AC3E}">
        <p14:creationId xmlns:p14="http://schemas.microsoft.com/office/powerpoint/2010/main" val="207418327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102</a:t>
            </a:fld>
            <a:endParaRPr lang="en-US"/>
          </a:p>
        </p:txBody>
      </p:sp>
    </p:spTree>
    <p:extLst>
      <p:ext uri="{BB962C8B-B14F-4D97-AF65-F5344CB8AC3E}">
        <p14:creationId xmlns:p14="http://schemas.microsoft.com/office/powerpoint/2010/main" val="404619452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103</a:t>
            </a:fld>
            <a:endParaRPr lang="en-US"/>
          </a:p>
        </p:txBody>
      </p:sp>
    </p:spTree>
    <p:extLst>
      <p:ext uri="{BB962C8B-B14F-4D97-AF65-F5344CB8AC3E}">
        <p14:creationId xmlns:p14="http://schemas.microsoft.com/office/powerpoint/2010/main" val="158102384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104</a:t>
            </a:fld>
            <a:endParaRPr lang="en-US"/>
          </a:p>
        </p:txBody>
      </p:sp>
    </p:spTree>
    <p:extLst>
      <p:ext uri="{BB962C8B-B14F-4D97-AF65-F5344CB8AC3E}">
        <p14:creationId xmlns:p14="http://schemas.microsoft.com/office/powerpoint/2010/main" val="300134920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algn="l" rtl="0" eaLnBrk="1" hangingPunct="1">
              <a:spcBef>
                <a:spcPct val="0"/>
              </a:spcBef>
            </a:pPr>
            <a:endParaRPr lang="ru-Ru" altLang="en-US"/>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45EDAD01-129F-4E46-BAA1-88DE7F295AF9}" type="slidenum">
              <a:rPr>
                <a:solidFill>
                  <a:srgbClr val="000000"/>
                </a:solidFill>
              </a:rPr>
              <a:pPr algn="l" rtl="0" eaLnBrk="1" hangingPunct="1"/>
              <a:t>105</a:t>
            </a:fld>
            <a:endParaRPr lang="ru-Ru" altLang="en-US">
              <a:solidFill>
                <a:srgbClr val="000000"/>
              </a:solidFill>
            </a:endParaRPr>
          </a:p>
        </p:txBody>
      </p:sp>
    </p:spTree>
    <p:extLst>
      <p:ext uri="{BB962C8B-B14F-4D97-AF65-F5344CB8AC3E}">
        <p14:creationId xmlns:p14="http://schemas.microsoft.com/office/powerpoint/2010/main" val="62075820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106</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3623759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algn="l" rtl="0" eaLnBrk="1" hangingPunct="1">
              <a:spcBef>
                <a:spcPct val="0"/>
              </a:spcBef>
            </a:pPr>
            <a:endParaRPr lang="ru-Ru"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569C1A4D-27E7-5748-85F8-1E3683F33065}" type="slidenum">
              <a:rPr>
                <a:solidFill>
                  <a:srgbClr val="000000"/>
                </a:solidFill>
              </a:rPr>
              <a:pPr algn="l" rtl="0" eaLnBrk="1" hangingPunct="1"/>
              <a:t>107</a:t>
            </a:fld>
            <a:endParaRPr lang="ru-Ru" altLang="en-US">
              <a:solidFill>
                <a:srgbClr val="000000"/>
              </a:solidFill>
            </a:endParaRPr>
          </a:p>
        </p:txBody>
      </p:sp>
    </p:spTree>
    <p:extLst>
      <p:ext uri="{BB962C8B-B14F-4D97-AF65-F5344CB8AC3E}">
        <p14:creationId xmlns:p14="http://schemas.microsoft.com/office/powerpoint/2010/main" val="253668607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algn="l" rtl="0" eaLnBrk="1" hangingPunct="1">
              <a:spcBef>
                <a:spcPct val="0"/>
              </a:spcBef>
            </a:pPr>
            <a:endParaRPr lang="ru-Ru"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569C1A4D-27E7-5748-85F8-1E3683F33065}" type="slidenum">
              <a:rPr>
                <a:solidFill>
                  <a:srgbClr val="000000"/>
                </a:solidFill>
              </a:rPr>
              <a:pPr algn="l" rtl="0" eaLnBrk="1" hangingPunct="1"/>
              <a:t>108</a:t>
            </a:fld>
            <a:endParaRPr lang="ru-Ru" altLang="en-US">
              <a:solidFill>
                <a:srgbClr val="000000"/>
              </a:solidFill>
            </a:endParaRPr>
          </a:p>
        </p:txBody>
      </p:sp>
    </p:spTree>
    <p:extLst>
      <p:ext uri="{BB962C8B-B14F-4D97-AF65-F5344CB8AC3E}">
        <p14:creationId xmlns:p14="http://schemas.microsoft.com/office/powerpoint/2010/main" val="334320075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algn="l" rtl="0" eaLnBrk="1" hangingPunct="1">
              <a:spcBef>
                <a:spcPct val="0"/>
              </a:spcBef>
            </a:pPr>
            <a:endParaRPr lang="ru-Ru"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569C1A4D-27E7-5748-85F8-1E3683F33065}" type="slidenum">
              <a:rPr>
                <a:solidFill>
                  <a:srgbClr val="000000"/>
                </a:solidFill>
              </a:rPr>
              <a:pPr algn="l" rtl="0" eaLnBrk="1" hangingPunct="1"/>
              <a:t>109</a:t>
            </a:fld>
            <a:endParaRPr lang="ru-Ru" altLang="en-US">
              <a:solidFill>
                <a:srgbClr val="000000"/>
              </a:solidFill>
            </a:endParaRPr>
          </a:p>
        </p:txBody>
      </p:sp>
    </p:spTree>
    <p:extLst>
      <p:ext uri="{BB962C8B-B14F-4D97-AF65-F5344CB8AC3E}">
        <p14:creationId xmlns:p14="http://schemas.microsoft.com/office/powerpoint/2010/main" val="1932603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11</a:t>
            </a:fld>
            <a:endParaRPr lang="en-US"/>
          </a:p>
        </p:txBody>
      </p:sp>
    </p:spTree>
    <p:extLst>
      <p:ext uri="{BB962C8B-B14F-4D97-AF65-F5344CB8AC3E}">
        <p14:creationId xmlns:p14="http://schemas.microsoft.com/office/powerpoint/2010/main" val="427865121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algn="l" rtl="0" eaLnBrk="1" hangingPunct="1">
              <a:spcBef>
                <a:spcPct val="0"/>
              </a:spcBef>
            </a:pPr>
            <a:endParaRPr lang="ru-Ru"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569C1A4D-27E7-5748-85F8-1E3683F33065}" type="slidenum">
              <a:rPr>
                <a:solidFill>
                  <a:srgbClr val="000000"/>
                </a:solidFill>
              </a:rPr>
              <a:pPr algn="l" rtl="0" eaLnBrk="1" hangingPunct="1"/>
              <a:t>110</a:t>
            </a:fld>
            <a:endParaRPr lang="ru-Ru" altLang="en-US">
              <a:solidFill>
                <a:srgbClr val="000000"/>
              </a:solidFill>
            </a:endParaRPr>
          </a:p>
        </p:txBody>
      </p:sp>
    </p:spTree>
    <p:extLst>
      <p:ext uri="{BB962C8B-B14F-4D97-AF65-F5344CB8AC3E}">
        <p14:creationId xmlns:p14="http://schemas.microsoft.com/office/powerpoint/2010/main" val="2902574881"/>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algn="l" rtl="0" eaLnBrk="1" hangingPunct="1">
              <a:spcBef>
                <a:spcPct val="0"/>
              </a:spcBef>
            </a:pPr>
            <a:endParaRPr lang="ru-Ru"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569C1A4D-27E7-5748-85F8-1E3683F33065}" type="slidenum">
              <a:rPr>
                <a:solidFill>
                  <a:srgbClr val="000000"/>
                </a:solidFill>
              </a:rPr>
              <a:pPr algn="l" rtl="0" eaLnBrk="1" hangingPunct="1"/>
              <a:t>111</a:t>
            </a:fld>
            <a:endParaRPr lang="ru-Ru" altLang="en-US">
              <a:solidFill>
                <a:srgbClr val="000000"/>
              </a:solidFill>
            </a:endParaRPr>
          </a:p>
        </p:txBody>
      </p:sp>
    </p:spTree>
    <p:extLst>
      <p:ext uri="{BB962C8B-B14F-4D97-AF65-F5344CB8AC3E}">
        <p14:creationId xmlns:p14="http://schemas.microsoft.com/office/powerpoint/2010/main" val="1073029762"/>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algn="l" rtl="0" eaLnBrk="1" hangingPunct="1">
              <a:spcBef>
                <a:spcPct val="0"/>
              </a:spcBef>
            </a:pPr>
            <a:endParaRPr lang="ru-Ru"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569C1A4D-27E7-5748-85F8-1E3683F33065}" type="slidenum">
              <a:rPr>
                <a:solidFill>
                  <a:srgbClr val="000000"/>
                </a:solidFill>
              </a:rPr>
              <a:pPr algn="l" rtl="0" eaLnBrk="1" hangingPunct="1"/>
              <a:t>112</a:t>
            </a:fld>
            <a:endParaRPr lang="ru-Ru" altLang="en-US">
              <a:solidFill>
                <a:srgbClr val="000000"/>
              </a:solidFill>
            </a:endParaRPr>
          </a:p>
        </p:txBody>
      </p:sp>
    </p:spTree>
    <p:extLst>
      <p:ext uri="{BB962C8B-B14F-4D97-AF65-F5344CB8AC3E}">
        <p14:creationId xmlns:p14="http://schemas.microsoft.com/office/powerpoint/2010/main" val="161197065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113</a:t>
            </a:fld>
            <a:endParaRPr lang="en-US"/>
          </a:p>
        </p:txBody>
      </p:sp>
    </p:spTree>
    <p:extLst>
      <p:ext uri="{BB962C8B-B14F-4D97-AF65-F5344CB8AC3E}">
        <p14:creationId xmlns:p14="http://schemas.microsoft.com/office/powerpoint/2010/main" val="140428877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114</a:t>
            </a:fld>
            <a:endParaRPr lang="en-US"/>
          </a:p>
        </p:txBody>
      </p:sp>
    </p:spTree>
    <p:extLst>
      <p:ext uri="{BB962C8B-B14F-4D97-AF65-F5344CB8AC3E}">
        <p14:creationId xmlns:p14="http://schemas.microsoft.com/office/powerpoint/2010/main" val="361525055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115</a:t>
            </a:fld>
            <a:endParaRPr lang="en-US"/>
          </a:p>
        </p:txBody>
      </p:sp>
    </p:spTree>
    <p:extLst>
      <p:ext uri="{BB962C8B-B14F-4D97-AF65-F5344CB8AC3E}">
        <p14:creationId xmlns:p14="http://schemas.microsoft.com/office/powerpoint/2010/main" val="322207385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116</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4000550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117</a:t>
            </a:fld>
            <a:endParaRPr lang="en-US"/>
          </a:p>
        </p:txBody>
      </p:sp>
    </p:spTree>
    <p:extLst>
      <p:ext uri="{BB962C8B-B14F-4D97-AF65-F5344CB8AC3E}">
        <p14:creationId xmlns:p14="http://schemas.microsoft.com/office/powerpoint/2010/main" val="74196766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118</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7136840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119</a:t>
            </a:fld>
            <a:endParaRPr lang="en-US"/>
          </a:p>
        </p:txBody>
      </p:sp>
    </p:spTree>
    <p:extLst>
      <p:ext uri="{BB962C8B-B14F-4D97-AF65-F5344CB8AC3E}">
        <p14:creationId xmlns:p14="http://schemas.microsoft.com/office/powerpoint/2010/main" val="36722552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12</a:t>
            </a:fld>
            <a:endParaRPr lang="en-US"/>
          </a:p>
        </p:txBody>
      </p:sp>
    </p:spTree>
    <p:extLst>
      <p:ext uri="{BB962C8B-B14F-4D97-AF65-F5344CB8AC3E}">
        <p14:creationId xmlns:p14="http://schemas.microsoft.com/office/powerpoint/2010/main" val="8495364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4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eaLnBrk="1" hangingPunct="1">
              <a:spcBef>
                <a:spcPct val="0"/>
              </a:spcBef>
            </a:pPr>
            <a:r>
              <a:rPr lang="ru-Ru" b="0" i="0" u="none" baseline="0"/>
              <a:t>Скорректируйте в соответствии с центральными КПЭ своей страны. Внимание: необходимо включить все ключевые показатели.</a:t>
            </a:r>
          </a:p>
        </p:txBody>
      </p:sp>
      <p:sp>
        <p:nvSpPr>
          <p:cNvPr id="26419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cs typeface="Arial" panose="020B0604020202020204" pitchFamily="34" charset="0"/>
              </a:defRPr>
            </a:lvl1pPr>
            <a:lvl2pPr marL="742950" indent="-285750" eaLnBrk="0" hangingPunct="0">
              <a:defRPr>
                <a:solidFill>
                  <a:schemeClr val="tx1"/>
                </a:solidFill>
                <a:latin typeface="Gill Sans MT" panose="020B0502020104020203" pitchFamily="34" charset="0"/>
                <a:cs typeface="Arial" panose="020B0604020202020204" pitchFamily="34" charset="0"/>
              </a:defRPr>
            </a:lvl2pPr>
            <a:lvl3pPr marL="1143000" indent="-228600" eaLnBrk="0" hangingPunct="0">
              <a:defRPr>
                <a:solidFill>
                  <a:schemeClr val="tx1"/>
                </a:solidFill>
                <a:latin typeface="Gill Sans MT" panose="020B0502020104020203" pitchFamily="34" charset="0"/>
                <a:cs typeface="Arial" panose="020B0604020202020204" pitchFamily="34" charset="0"/>
              </a:defRPr>
            </a:lvl3pPr>
            <a:lvl4pPr marL="1600200" indent="-228600" eaLnBrk="0" hangingPunct="0">
              <a:defRPr>
                <a:solidFill>
                  <a:schemeClr val="tx1"/>
                </a:solidFill>
                <a:latin typeface="Gill Sans MT" panose="020B0502020104020203" pitchFamily="34" charset="0"/>
                <a:cs typeface="Arial" panose="020B0604020202020204" pitchFamily="34" charset="0"/>
              </a:defRPr>
            </a:lvl4pPr>
            <a:lvl5pPr marL="2057400" indent="-228600" eaLnBrk="0" hangingPunct="0">
              <a:defRPr>
                <a:solidFill>
                  <a:schemeClr val="tx1"/>
                </a:solidFill>
                <a:latin typeface="Gill Sans MT" panose="020B05020201040202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9pPr>
          </a:lstStyle>
          <a:p>
            <a:pPr algn="l" rtl="0" eaLnBrk="1" hangingPunct="1"/>
            <a:fld id="{138BF69E-CB98-4C92-9F69-761DC89669ED}" type="slidenum">
              <a:rPr>
                <a:solidFill>
                  <a:srgbClr val="000000"/>
                </a:solidFill>
                <a:latin typeface="Calibri" panose="020F0502020204030204" pitchFamily="34" charset="0"/>
              </a:rPr>
              <a:pPr algn="l" rtl="0" eaLnBrk="1" hangingPunct="1"/>
              <a:t>120</a:t>
            </a:fld>
            <a:endParaRPr lang="ru-Ru"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2466490599"/>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121</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4640177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algn="l" rtl="0" eaLnBrk="1" hangingPunct="1">
              <a:spcBef>
                <a:spcPct val="0"/>
              </a:spcBef>
            </a:pPr>
            <a:endParaRPr lang="ru-Ru" altLang="en-US"/>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45EDAD01-129F-4E46-BAA1-88DE7F295AF9}" type="slidenum">
              <a:rPr>
                <a:solidFill>
                  <a:srgbClr val="000000"/>
                </a:solidFill>
              </a:rPr>
              <a:pPr algn="l" rtl="0" eaLnBrk="1" hangingPunct="1"/>
              <a:t>122</a:t>
            </a:fld>
            <a:endParaRPr lang="ru-Ru" altLang="en-US">
              <a:solidFill>
                <a:srgbClr val="000000"/>
              </a:solidFill>
            </a:endParaRPr>
          </a:p>
        </p:txBody>
      </p:sp>
    </p:spTree>
    <p:extLst>
      <p:ext uri="{BB962C8B-B14F-4D97-AF65-F5344CB8AC3E}">
        <p14:creationId xmlns:p14="http://schemas.microsoft.com/office/powerpoint/2010/main" val="3757129793"/>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algn="l" rtl="0" eaLnBrk="1" hangingPunct="1">
              <a:spcBef>
                <a:spcPct val="0"/>
              </a:spcBef>
            </a:pPr>
            <a:endParaRPr lang="ru-Ru" altLang="en-US"/>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45EDAD01-129F-4E46-BAA1-88DE7F295AF9}" type="slidenum">
              <a:rPr>
                <a:solidFill>
                  <a:srgbClr val="000000"/>
                </a:solidFill>
              </a:rPr>
              <a:pPr algn="l" rtl="0" eaLnBrk="1" hangingPunct="1"/>
              <a:t>123</a:t>
            </a:fld>
            <a:endParaRPr lang="ru-Ru" altLang="en-US">
              <a:solidFill>
                <a:srgbClr val="000000"/>
              </a:solidFill>
            </a:endParaRPr>
          </a:p>
        </p:txBody>
      </p:sp>
    </p:spTree>
    <p:extLst>
      <p:ext uri="{BB962C8B-B14F-4D97-AF65-F5344CB8AC3E}">
        <p14:creationId xmlns:p14="http://schemas.microsoft.com/office/powerpoint/2010/main" val="22676766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Во время обучения по NSCA сборщики данных должны выехать на объект в том же городе/области, где находится обучающий центр, для проведения полевого испытания с использованием инструментов модели технологической зрелости и КПЭ. </a:t>
            </a:r>
            <a:endParaRPr lang="ru-R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124</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67455344"/>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algn="l" rtl="0" eaLnBrk="1" hangingPunct="1">
              <a:spcBef>
                <a:spcPct val="0"/>
              </a:spcBef>
            </a:pPr>
            <a:endParaRPr lang="ru-Ru" altLang="en-US"/>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45EDAD01-129F-4E46-BAA1-88DE7F295AF9}" type="slidenum">
              <a:rPr>
                <a:solidFill>
                  <a:srgbClr val="000000"/>
                </a:solidFill>
              </a:rPr>
              <a:pPr algn="l" rtl="0" eaLnBrk="1" hangingPunct="1"/>
              <a:t>125</a:t>
            </a:fld>
            <a:endParaRPr lang="ru-Ru" altLang="en-US">
              <a:solidFill>
                <a:srgbClr val="000000"/>
              </a:solidFill>
            </a:endParaRPr>
          </a:p>
        </p:txBody>
      </p:sp>
    </p:spTree>
    <p:extLst>
      <p:ext uri="{BB962C8B-B14F-4D97-AF65-F5344CB8AC3E}">
        <p14:creationId xmlns:p14="http://schemas.microsoft.com/office/powerpoint/2010/main" val="35040504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126</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2458137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algn="l" rtl="0" eaLnBrk="1" hangingPunct="1">
              <a:spcBef>
                <a:spcPct val="0"/>
              </a:spcBef>
            </a:pPr>
            <a:endParaRPr lang="ru-Ru" altLang="en-US"/>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45EDAD01-129F-4E46-BAA1-88DE7F295AF9}" type="slidenum">
              <a:rPr>
                <a:solidFill>
                  <a:srgbClr val="000000"/>
                </a:solidFill>
              </a:rPr>
              <a:pPr algn="l" rtl="0" eaLnBrk="1" hangingPunct="1"/>
              <a:t>127</a:t>
            </a:fld>
            <a:endParaRPr lang="ru-Ru" altLang="en-US">
              <a:solidFill>
                <a:srgbClr val="000000"/>
              </a:solidFill>
            </a:endParaRPr>
          </a:p>
        </p:txBody>
      </p:sp>
    </p:spTree>
    <p:extLst>
      <p:ext uri="{BB962C8B-B14F-4D97-AF65-F5344CB8AC3E}">
        <p14:creationId xmlns:p14="http://schemas.microsoft.com/office/powerpoint/2010/main" val="242882179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algn="l" rtl="0" eaLnBrk="1" hangingPunct="1">
              <a:spcBef>
                <a:spcPct val="0"/>
              </a:spcBef>
            </a:pPr>
            <a:r>
              <a:rPr lang="ru-Ru" b="0" i="0" u="none" baseline="0"/>
              <a:t>Внесите изменения в соответствии с ситуацией в вашей стране. </a:t>
            </a:r>
            <a:endParaRPr lang="ru-Ru" altLang="en-US" dirty="0"/>
          </a:p>
        </p:txBody>
      </p:sp>
      <p:sp>
        <p:nvSpPr>
          <p:cNvPr id="206852"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45EDAD01-129F-4E46-BAA1-88DE7F295AF9}" type="slidenum">
              <a:rPr>
                <a:solidFill>
                  <a:srgbClr val="000000"/>
                </a:solidFill>
              </a:rPr>
              <a:pPr algn="l" rtl="0" eaLnBrk="1" hangingPunct="1"/>
              <a:t>128</a:t>
            </a:fld>
            <a:endParaRPr lang="ru-Ru" altLang="en-US">
              <a:solidFill>
                <a:srgbClr val="000000"/>
              </a:solidFill>
            </a:endParaRPr>
          </a:p>
        </p:txBody>
      </p:sp>
    </p:spTree>
    <p:extLst>
      <p:ext uri="{BB962C8B-B14F-4D97-AF65-F5344CB8AC3E}">
        <p14:creationId xmlns:p14="http://schemas.microsoft.com/office/powerpoint/2010/main" val="68153965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129</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287481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13</a:t>
            </a:fld>
            <a:endParaRPr lang="ru-Ru" dirty="0"/>
          </a:p>
        </p:txBody>
      </p:sp>
    </p:spTree>
    <p:extLst>
      <p:ext uri="{BB962C8B-B14F-4D97-AF65-F5344CB8AC3E}">
        <p14:creationId xmlns:p14="http://schemas.microsoft.com/office/powerpoint/2010/main" val="181414942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130</a:t>
            </a:fld>
            <a:endParaRPr lang="en-US"/>
          </a:p>
        </p:txBody>
      </p:sp>
    </p:spTree>
    <p:extLst>
      <p:ext uri="{BB962C8B-B14F-4D97-AF65-F5344CB8AC3E}">
        <p14:creationId xmlns:p14="http://schemas.microsoft.com/office/powerpoint/2010/main" val="2277795051"/>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131</a:t>
            </a:fld>
            <a:endParaRPr lang="en-US"/>
          </a:p>
        </p:txBody>
      </p:sp>
    </p:spTree>
    <p:extLst>
      <p:ext uri="{BB962C8B-B14F-4D97-AF65-F5344CB8AC3E}">
        <p14:creationId xmlns:p14="http://schemas.microsoft.com/office/powerpoint/2010/main" val="21087921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14</a:t>
            </a:fld>
            <a:endParaRPr lang="en-US"/>
          </a:p>
        </p:txBody>
      </p:sp>
    </p:spTree>
    <p:extLst>
      <p:ext uri="{BB962C8B-B14F-4D97-AF65-F5344CB8AC3E}">
        <p14:creationId xmlns:p14="http://schemas.microsoft.com/office/powerpoint/2010/main" val="39230531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Синим отмечены новые модули, добавленные в NSCA 2.0.</a:t>
            </a:r>
            <a:endParaRPr lang="ru-Ru" dirty="0"/>
          </a:p>
        </p:txBody>
      </p:sp>
      <p:sp>
        <p:nvSpPr>
          <p:cNvPr id="4" name="Slide Number Placeholder 3"/>
          <p:cNvSpPr>
            <a:spLocks noGrp="1"/>
          </p:cNvSpPr>
          <p:nvPr>
            <p:ph type="sldNum" sz="quarter" idx="10"/>
          </p:nvPr>
        </p:nvSpPr>
        <p:spPr/>
        <p:txBody>
          <a:bodyPr/>
          <a:lstStyle/>
          <a:p>
            <a:pPr algn="l" rtl="0"/>
            <a:fld id="{E53E3F81-CFC9-4505-B598-CBFC1ED168D8}" type="slidenum">
              <a:rPr/>
              <a:t>15</a:t>
            </a:fld>
            <a:endParaRPr lang="ru-Ru" dirty="0"/>
          </a:p>
        </p:txBody>
      </p:sp>
    </p:spTree>
    <p:extLst>
      <p:ext uri="{BB962C8B-B14F-4D97-AF65-F5344CB8AC3E}">
        <p14:creationId xmlns:p14="http://schemas.microsoft.com/office/powerpoint/2010/main" val="5031981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fld id="{950B9C52-E2F9-4229-A752-FF3A322C8BC5}" type="slidenum">
              <a:rPr/>
              <a:t>16</a:t>
            </a:fld>
            <a:endParaRPr lang="ru-Ru" dirty="0"/>
          </a:p>
        </p:txBody>
      </p:sp>
    </p:spTree>
    <p:extLst>
      <p:ext uri="{BB962C8B-B14F-4D97-AF65-F5344CB8AC3E}">
        <p14:creationId xmlns:p14="http://schemas.microsoft.com/office/powerpoint/2010/main" val="1142363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Понимание возможностей и эффективности дает полную картину текущего состояния цепи поставок.  Теоретически, высоко развитые возможности должны давать системе высокую эффективность (и наоборот). Однако, в реальности это не всегда так. Оценка национальной цепи поставок является источником данных как для лучшего планирования, так и для лучшего управления эффективностью.</a:t>
            </a:r>
            <a:endParaRPr lang="ru-Ru" dirty="0"/>
          </a:p>
        </p:txBody>
      </p:sp>
      <p:sp>
        <p:nvSpPr>
          <p:cNvPr id="4" name="Slide Number Placeholder 3"/>
          <p:cNvSpPr>
            <a:spLocks noGrp="1"/>
          </p:cNvSpPr>
          <p:nvPr>
            <p:ph type="sldNum" sz="quarter" idx="10"/>
          </p:nvPr>
        </p:nvSpPr>
        <p:spPr/>
        <p:txBody>
          <a:bodyPr/>
          <a:lstStyle/>
          <a:p>
            <a:pPr algn="l" rtl="0"/>
            <a:fld id="{E53E3F81-CFC9-4505-B598-CBFC1ED168D8}" type="slidenum">
              <a:rPr/>
              <a:t>17</a:t>
            </a:fld>
            <a:endParaRPr lang="ru-Ru" dirty="0"/>
          </a:p>
        </p:txBody>
      </p:sp>
    </p:spTree>
    <p:extLst>
      <p:ext uri="{BB962C8B-B14F-4D97-AF65-F5344CB8AC3E}">
        <p14:creationId xmlns:p14="http://schemas.microsoft.com/office/powerpoint/2010/main" val="27733919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18</a:t>
            </a:fld>
            <a:endParaRPr lang="en-US"/>
          </a:p>
        </p:txBody>
      </p:sp>
    </p:spTree>
    <p:extLst>
      <p:ext uri="{BB962C8B-B14F-4D97-AF65-F5344CB8AC3E}">
        <p14:creationId xmlns:p14="http://schemas.microsoft.com/office/powerpoint/2010/main" val="18791324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19</a:t>
            </a:fld>
            <a:endParaRPr lang="en-US"/>
          </a:p>
        </p:txBody>
      </p:sp>
    </p:spTree>
    <p:extLst>
      <p:ext uri="{BB962C8B-B14F-4D97-AF65-F5344CB8AC3E}">
        <p14:creationId xmlns:p14="http://schemas.microsoft.com/office/powerpoint/2010/main" val="27293365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2</a:t>
            </a:fld>
            <a:endParaRPr lang="en-US"/>
          </a:p>
        </p:txBody>
      </p:sp>
    </p:spTree>
    <p:extLst>
      <p:ext uri="{BB962C8B-B14F-4D97-AF65-F5344CB8AC3E}">
        <p14:creationId xmlns:p14="http://schemas.microsoft.com/office/powerpoint/2010/main" val="33784835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p:spPr>
        <p:txBody>
          <a:bodyPr/>
          <a:lstStyle/>
          <a:p>
            <a:pPr algn="l" rtl="0"/>
            <a:r>
              <a:rPr lang="ru-Ru" b="0" i="0" u="none" baseline="0"/>
              <a:t>23 страны, включая три страны, участвовавшие в пилотных оценках.</a:t>
            </a:r>
          </a:p>
          <a:p>
            <a:pPr algn="l" rtl="0"/>
            <a:r>
              <a:rPr lang="ru-Ru" b="0" i="0" u="none" baseline="0"/>
              <a:t>Отчеты доступны в сети Интернет.</a:t>
            </a:r>
          </a:p>
          <a:p>
            <a:pPr algn="l" rtl="0"/>
            <a:r>
              <a:rPr lang="ru-Ru" b="0" i="0" u="none" baseline="0"/>
              <a:t>Оценки национальных цепей поставок 2018/2019 гг. на данный момент находятся на стадии планирования. </a:t>
            </a:r>
            <a:endParaRPr lang="ru-Ru" altLang="en-US" dirty="0"/>
          </a:p>
        </p:txBody>
      </p:sp>
      <p:sp>
        <p:nvSpPr>
          <p:cNvPr id="33796" name="Slide Number Placeholder 3"/>
          <p:cNvSpPr>
            <a:spLocks noGrp="1"/>
          </p:cNvSpPr>
          <p:nvPr>
            <p:ph type="sldNum" sz="quarter" idx="5"/>
          </p:nvPr>
        </p:nvSpPr>
        <p:spPr>
          <a:noFill/>
        </p:spPr>
        <p:txBody>
          <a:bodyPr/>
          <a:lstStyle>
            <a:lvl1pPr>
              <a:defRPr sz="2800">
                <a:solidFill>
                  <a:schemeClr val="tx1"/>
                </a:solidFill>
                <a:latin typeface="Arial" panose="020B0604020202020204" pitchFamily="34" charset="0"/>
              </a:defRPr>
            </a:lvl1pPr>
            <a:lvl2pPr marL="741363" indent="-284163">
              <a:defRPr sz="2800">
                <a:solidFill>
                  <a:schemeClr val="tx1"/>
                </a:solidFill>
                <a:latin typeface="Arial" panose="020B0604020202020204" pitchFamily="34" charset="0"/>
              </a:defRPr>
            </a:lvl2pPr>
            <a:lvl3pPr marL="1141413" indent="-227013">
              <a:defRPr sz="2800">
                <a:solidFill>
                  <a:schemeClr val="tx1"/>
                </a:solidFill>
                <a:latin typeface="Arial" panose="020B0604020202020204" pitchFamily="34" charset="0"/>
              </a:defRPr>
            </a:lvl3pPr>
            <a:lvl4pPr marL="1598613" indent="-227013">
              <a:defRPr sz="2800">
                <a:solidFill>
                  <a:schemeClr val="tx1"/>
                </a:solidFill>
                <a:latin typeface="Arial" panose="020B0604020202020204" pitchFamily="34" charset="0"/>
              </a:defRPr>
            </a:lvl4pPr>
            <a:lvl5pPr marL="2055813" indent="-227013">
              <a:defRPr sz="2800">
                <a:solidFill>
                  <a:schemeClr val="tx1"/>
                </a:solidFill>
                <a:latin typeface="Arial" panose="020B0604020202020204" pitchFamily="34" charset="0"/>
              </a:defRPr>
            </a:lvl5pPr>
            <a:lvl6pPr marL="2513013" indent="-227013" eaLnBrk="0" fontAlgn="base" hangingPunct="0">
              <a:spcBef>
                <a:spcPct val="0"/>
              </a:spcBef>
              <a:spcAft>
                <a:spcPct val="0"/>
              </a:spcAft>
              <a:defRPr sz="2800">
                <a:solidFill>
                  <a:schemeClr val="tx1"/>
                </a:solidFill>
                <a:latin typeface="Arial" panose="020B0604020202020204" pitchFamily="34" charset="0"/>
              </a:defRPr>
            </a:lvl6pPr>
            <a:lvl7pPr marL="2970213" indent="-227013" eaLnBrk="0" fontAlgn="base" hangingPunct="0">
              <a:spcBef>
                <a:spcPct val="0"/>
              </a:spcBef>
              <a:spcAft>
                <a:spcPct val="0"/>
              </a:spcAft>
              <a:defRPr sz="2800">
                <a:solidFill>
                  <a:schemeClr val="tx1"/>
                </a:solidFill>
                <a:latin typeface="Arial" panose="020B0604020202020204" pitchFamily="34" charset="0"/>
              </a:defRPr>
            </a:lvl7pPr>
            <a:lvl8pPr marL="3427413" indent="-227013" eaLnBrk="0" fontAlgn="base" hangingPunct="0">
              <a:spcBef>
                <a:spcPct val="0"/>
              </a:spcBef>
              <a:spcAft>
                <a:spcPct val="0"/>
              </a:spcAft>
              <a:defRPr sz="2800">
                <a:solidFill>
                  <a:schemeClr val="tx1"/>
                </a:solidFill>
                <a:latin typeface="Arial" panose="020B0604020202020204" pitchFamily="34" charset="0"/>
              </a:defRPr>
            </a:lvl8pPr>
            <a:lvl9pPr marL="3884613" indent="-227013" eaLnBrk="0" fontAlgn="base" hangingPunct="0">
              <a:spcBef>
                <a:spcPct val="0"/>
              </a:spcBef>
              <a:spcAft>
                <a:spcPct val="0"/>
              </a:spcAft>
              <a:defRPr sz="2800">
                <a:solidFill>
                  <a:schemeClr val="tx1"/>
                </a:solidFill>
                <a:latin typeface="Arial" panose="020B0604020202020204" pitchFamily="34" charset="0"/>
              </a:defRPr>
            </a:lvl9pPr>
          </a:lstStyle>
          <a:p>
            <a:pPr algn="l" rtl="0"/>
            <a:fld id="{C3F249B1-138D-4D24-81B0-F73AF1184C01}" type="slidenum">
              <a:rPr sz="1200">
                <a:solidFill>
                  <a:srgbClr val="000000"/>
                </a:solidFill>
                <a:latin typeface="Times" panose="02020603050405020304" pitchFamily="18" charset="0"/>
              </a:rPr>
              <a:pPr/>
              <a:t>20</a:t>
            </a:fld>
            <a:endParaRPr lang="ru-Ru" altLang="en-US" sz="1200" dirty="0">
              <a:solidFill>
                <a:srgbClr val="000000"/>
              </a:solidFill>
              <a:latin typeface="Times" panose="02020603050405020304" pitchFamily="18" charset="0"/>
            </a:endParaRPr>
          </a:p>
        </p:txBody>
      </p:sp>
    </p:spTree>
    <p:extLst>
      <p:ext uri="{BB962C8B-B14F-4D97-AF65-F5344CB8AC3E}">
        <p14:creationId xmlns:p14="http://schemas.microsoft.com/office/powerpoint/2010/main" val="6065196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defRPr/>
            </a:pPr>
            <a:fld id="{824A558B-E4E9-A94A-B9C1-029E46A76ABA}" type="slidenum">
              <a:rPr>
                <a:solidFill>
                  <a:prstClr val="black"/>
                </a:solidFill>
              </a:rPr>
              <a:pPr>
                <a:defRPr/>
              </a:pPr>
              <a:t>21</a:t>
            </a:fld>
            <a:endParaRPr lang="ru-Ru" dirty="0">
              <a:solidFill>
                <a:prstClr val="black"/>
              </a:solidFill>
            </a:endParaRPr>
          </a:p>
        </p:txBody>
      </p:sp>
    </p:spTree>
    <p:extLst>
      <p:ext uri="{BB962C8B-B14F-4D97-AF65-F5344CB8AC3E}">
        <p14:creationId xmlns:p14="http://schemas.microsoft.com/office/powerpoint/2010/main" val="38008121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22</a:t>
            </a:fld>
            <a:endParaRPr lang="en-US"/>
          </a:p>
        </p:txBody>
      </p:sp>
    </p:spTree>
    <p:extLst>
      <p:ext uri="{BB962C8B-B14F-4D97-AF65-F5344CB8AC3E}">
        <p14:creationId xmlns:p14="http://schemas.microsoft.com/office/powerpoint/2010/main" val="10805017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Разместите рекомендуемый перечень товаров-маркеров для Страны Х здесь</a:t>
            </a:r>
          </a:p>
        </p:txBody>
      </p:sp>
      <p:sp>
        <p:nvSpPr>
          <p:cNvPr id="4" name="Slide Number Placeholder 3"/>
          <p:cNvSpPr>
            <a:spLocks noGrp="1"/>
          </p:cNvSpPr>
          <p:nvPr>
            <p:ph type="sldNum" sz="quarter" idx="10"/>
          </p:nvPr>
        </p:nvSpPr>
        <p:spPr/>
        <p:txBody>
          <a:bodyPr/>
          <a:lstStyle/>
          <a:p>
            <a:pPr algn="l" rtl="0"/>
            <a:fld id="{824A558B-E4E9-A94A-B9C1-029E46A76ABA}" type="slidenum">
              <a:rPr/>
              <a:t>23</a:t>
            </a:fld>
            <a:endParaRPr lang="ru-Ru"/>
          </a:p>
        </p:txBody>
      </p:sp>
    </p:spTree>
    <p:extLst>
      <p:ext uri="{BB962C8B-B14F-4D97-AF65-F5344CB8AC3E}">
        <p14:creationId xmlns:p14="http://schemas.microsoft.com/office/powerpoint/2010/main" val="11096171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Примеры и предварительная версия результатов для Страны Х</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873419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25</a:t>
            </a:fld>
            <a:endParaRPr lang="en-US"/>
          </a:p>
        </p:txBody>
      </p:sp>
    </p:spTree>
    <p:extLst>
      <p:ext uri="{BB962C8B-B14F-4D97-AF65-F5344CB8AC3E}">
        <p14:creationId xmlns:p14="http://schemas.microsoft.com/office/powerpoint/2010/main" val="8996085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26</a:t>
            </a:fld>
            <a:endParaRPr lang="en-US"/>
          </a:p>
        </p:txBody>
      </p:sp>
    </p:spTree>
    <p:extLst>
      <p:ext uri="{BB962C8B-B14F-4D97-AF65-F5344CB8AC3E}">
        <p14:creationId xmlns:p14="http://schemas.microsoft.com/office/powerpoint/2010/main" val="38575448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27</a:t>
            </a:fld>
            <a:endParaRPr lang="ru-Ru"/>
          </a:p>
        </p:txBody>
      </p:sp>
    </p:spTree>
    <p:extLst>
      <p:ext uri="{BB962C8B-B14F-4D97-AF65-F5344CB8AC3E}">
        <p14:creationId xmlns:p14="http://schemas.microsoft.com/office/powerpoint/2010/main" val="7175964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28</a:t>
            </a:fld>
            <a:endParaRPr lang="en-US"/>
          </a:p>
        </p:txBody>
      </p:sp>
    </p:spTree>
    <p:extLst>
      <p:ext uri="{BB962C8B-B14F-4D97-AF65-F5344CB8AC3E}">
        <p14:creationId xmlns:p14="http://schemas.microsoft.com/office/powerpoint/2010/main" val="35312662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29</a:t>
            </a:fld>
            <a:endParaRPr lang="en-US"/>
          </a:p>
        </p:txBody>
      </p:sp>
    </p:spTree>
    <p:extLst>
      <p:ext uri="{BB962C8B-B14F-4D97-AF65-F5344CB8AC3E}">
        <p14:creationId xmlns:p14="http://schemas.microsoft.com/office/powerpoint/2010/main" val="2831080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Приветственное слово, основная цель NSCA высокого уровня</a:t>
            </a:r>
          </a:p>
          <a:p>
            <a:pPr algn="l" rtl="0"/>
            <a:r>
              <a:rPr lang="ru-Ru" b="0" i="0" u="none" baseline="0"/>
              <a:t>НЕ АУДИТ — просто оценка системы и процесса</a:t>
            </a:r>
          </a:p>
          <a:p>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3</a:t>
            </a:fld>
            <a:endParaRPr lang="ru-Ru" dirty="0"/>
          </a:p>
        </p:txBody>
      </p:sp>
    </p:spTree>
    <p:extLst>
      <p:ext uri="{BB962C8B-B14F-4D97-AF65-F5344CB8AC3E}">
        <p14:creationId xmlns:p14="http://schemas.microsoft.com/office/powerpoint/2010/main" val="12058263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30</a:t>
            </a:fld>
            <a:endParaRPr lang="en-US"/>
          </a:p>
        </p:txBody>
      </p:sp>
    </p:spTree>
    <p:extLst>
      <p:ext uri="{BB962C8B-B14F-4D97-AF65-F5344CB8AC3E}">
        <p14:creationId xmlns:p14="http://schemas.microsoft.com/office/powerpoint/2010/main" val="1492314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230139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algn="l" rtl="0" eaLnBrk="1" hangingPunct="1">
              <a:spcBef>
                <a:spcPct val="0"/>
              </a:spcBef>
            </a:pPr>
            <a:endParaRPr lang="ru-Ru" altLang="en-US"/>
          </a:p>
        </p:txBody>
      </p:sp>
      <p:sp>
        <p:nvSpPr>
          <p:cNvPr id="153604"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569C1A4D-27E7-5748-85F8-1E3683F33065}" type="slidenum">
              <a:rPr>
                <a:solidFill>
                  <a:srgbClr val="000000"/>
                </a:solidFill>
              </a:rPr>
              <a:pPr eaLnBrk="1" hangingPunct="1"/>
              <a:t>32</a:t>
            </a:fld>
            <a:endParaRPr lang="ru-Ru" altLang="en-US">
              <a:solidFill>
                <a:srgbClr val="000000"/>
              </a:solidFill>
            </a:endParaRPr>
          </a:p>
        </p:txBody>
      </p:sp>
    </p:spTree>
    <p:extLst>
      <p:ext uri="{BB962C8B-B14F-4D97-AF65-F5344CB8AC3E}">
        <p14:creationId xmlns:p14="http://schemas.microsoft.com/office/powerpoint/2010/main" val="25889085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33</a:t>
            </a:fld>
            <a:endParaRPr lang="en-US"/>
          </a:p>
        </p:txBody>
      </p:sp>
    </p:spTree>
    <p:extLst>
      <p:ext uri="{BB962C8B-B14F-4D97-AF65-F5344CB8AC3E}">
        <p14:creationId xmlns:p14="http://schemas.microsoft.com/office/powerpoint/2010/main" val="11597305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34</a:t>
            </a:fld>
            <a:endParaRPr lang="en-US"/>
          </a:p>
        </p:txBody>
      </p:sp>
    </p:spTree>
    <p:extLst>
      <p:ext uri="{BB962C8B-B14F-4D97-AF65-F5344CB8AC3E}">
        <p14:creationId xmlns:p14="http://schemas.microsoft.com/office/powerpoint/2010/main" val="17321726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35</a:t>
            </a:fld>
            <a:endParaRPr lang="en-US"/>
          </a:p>
        </p:txBody>
      </p:sp>
    </p:spTree>
    <p:extLst>
      <p:ext uri="{BB962C8B-B14F-4D97-AF65-F5344CB8AC3E}">
        <p14:creationId xmlns:p14="http://schemas.microsoft.com/office/powerpoint/2010/main" val="5826815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36</a:t>
            </a:fld>
            <a:endParaRPr lang="en-US"/>
          </a:p>
        </p:txBody>
      </p:sp>
    </p:spTree>
    <p:extLst>
      <p:ext uri="{BB962C8B-B14F-4D97-AF65-F5344CB8AC3E}">
        <p14:creationId xmlns:p14="http://schemas.microsoft.com/office/powerpoint/2010/main" val="32475633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37</a:t>
            </a:fld>
            <a:endParaRPr lang="ru-Ru"/>
          </a:p>
        </p:txBody>
      </p:sp>
    </p:spTree>
    <p:extLst>
      <p:ext uri="{BB962C8B-B14F-4D97-AF65-F5344CB8AC3E}">
        <p14:creationId xmlns:p14="http://schemas.microsoft.com/office/powerpoint/2010/main" val="263546047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b="0" i="0" u="none" baseline="0"/>
              <a:t>Просим вас делать много фотографий как с положительными, так и отрицательными примерами/трудностями, в том числе для удостоверяющих документов.</a:t>
            </a:r>
            <a:endParaRPr lang="ru-Ru" dirty="0"/>
          </a:p>
          <a:p>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38</a:t>
            </a:fld>
            <a:endParaRPr lang="ru-Ru"/>
          </a:p>
        </p:txBody>
      </p:sp>
    </p:spTree>
    <p:extLst>
      <p:ext uri="{BB962C8B-B14F-4D97-AF65-F5344CB8AC3E}">
        <p14:creationId xmlns:p14="http://schemas.microsoft.com/office/powerpoint/2010/main" val="23823291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39</a:t>
            </a:fld>
            <a:endParaRPr lang="en-US"/>
          </a:p>
        </p:txBody>
      </p:sp>
    </p:spTree>
    <p:extLst>
      <p:ext uri="{BB962C8B-B14F-4D97-AF65-F5344CB8AC3E}">
        <p14:creationId xmlns:p14="http://schemas.microsoft.com/office/powerpoint/2010/main" val="1439063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Телефоны в режиме вибрации</a:t>
            </a:r>
          </a:p>
          <a:p>
            <a:pPr algn="l" rtl="0"/>
            <a:r>
              <a:rPr lang="ru-Ru" b="0" i="0" u="none" baseline="0"/>
              <a:t>Расположение уборных</a:t>
            </a:r>
          </a:p>
          <a:p>
            <a:pPr algn="l" rtl="0"/>
            <a:r>
              <a:rPr lang="ru-Ru" b="0" i="0" u="none" baseline="0"/>
              <a:t>Активное участие: задавайте вопросы в случае недопонимания. Неправильных вопросов не бывает!</a:t>
            </a:r>
          </a:p>
          <a:p>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4</a:t>
            </a:fld>
            <a:endParaRPr lang="ru-Ru" dirty="0"/>
          </a:p>
        </p:txBody>
      </p:sp>
    </p:spTree>
    <p:extLst>
      <p:ext uri="{BB962C8B-B14F-4D97-AF65-F5344CB8AC3E}">
        <p14:creationId xmlns:p14="http://schemas.microsoft.com/office/powerpoint/2010/main" val="41942106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40</a:t>
            </a:fld>
            <a:endParaRPr lang="en-US"/>
          </a:p>
        </p:txBody>
      </p:sp>
    </p:spTree>
    <p:extLst>
      <p:ext uri="{BB962C8B-B14F-4D97-AF65-F5344CB8AC3E}">
        <p14:creationId xmlns:p14="http://schemas.microsoft.com/office/powerpoint/2010/main" val="24526184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41</a:t>
            </a:fld>
            <a:endParaRPr lang="en-US"/>
          </a:p>
        </p:txBody>
      </p:sp>
    </p:spTree>
    <p:extLst>
      <p:ext uri="{BB962C8B-B14F-4D97-AF65-F5344CB8AC3E}">
        <p14:creationId xmlns:p14="http://schemas.microsoft.com/office/powerpoint/2010/main" val="39325366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68056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43</a:t>
            </a:fld>
            <a:endParaRPr lang="en-US"/>
          </a:p>
        </p:txBody>
      </p:sp>
    </p:spTree>
    <p:extLst>
      <p:ext uri="{BB962C8B-B14F-4D97-AF65-F5344CB8AC3E}">
        <p14:creationId xmlns:p14="http://schemas.microsoft.com/office/powerpoint/2010/main" val="243236425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44</a:t>
            </a:fld>
            <a:endParaRPr lang="en-US"/>
          </a:p>
        </p:txBody>
      </p:sp>
    </p:spTree>
    <p:extLst>
      <p:ext uri="{BB962C8B-B14F-4D97-AF65-F5344CB8AC3E}">
        <p14:creationId xmlns:p14="http://schemas.microsoft.com/office/powerpoint/2010/main" val="91564313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45</a:t>
            </a:fld>
            <a:endParaRPr lang="en-US"/>
          </a:p>
        </p:txBody>
      </p:sp>
    </p:spTree>
    <p:extLst>
      <p:ext uri="{BB962C8B-B14F-4D97-AF65-F5344CB8AC3E}">
        <p14:creationId xmlns:p14="http://schemas.microsoft.com/office/powerpoint/2010/main" val="41909831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46</a:t>
            </a:fld>
            <a:endParaRPr lang="en-US"/>
          </a:p>
        </p:txBody>
      </p:sp>
    </p:spTree>
    <p:extLst>
      <p:ext uri="{BB962C8B-B14F-4D97-AF65-F5344CB8AC3E}">
        <p14:creationId xmlns:p14="http://schemas.microsoft.com/office/powerpoint/2010/main" val="17103507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47</a:t>
            </a:fld>
            <a:endParaRPr lang="en-US"/>
          </a:p>
        </p:txBody>
      </p:sp>
    </p:spTree>
    <p:extLst>
      <p:ext uri="{BB962C8B-B14F-4D97-AF65-F5344CB8AC3E}">
        <p14:creationId xmlns:p14="http://schemas.microsoft.com/office/powerpoint/2010/main" val="24937162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48</a:t>
            </a:fld>
            <a:endParaRPr lang="en-US"/>
          </a:p>
        </p:txBody>
      </p:sp>
    </p:spTree>
    <p:extLst>
      <p:ext uri="{BB962C8B-B14F-4D97-AF65-F5344CB8AC3E}">
        <p14:creationId xmlns:p14="http://schemas.microsoft.com/office/powerpoint/2010/main" val="139793133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49</a:t>
            </a:fld>
            <a:endParaRPr lang="en-US"/>
          </a:p>
        </p:txBody>
      </p:sp>
    </p:spTree>
    <p:extLst>
      <p:ext uri="{BB962C8B-B14F-4D97-AF65-F5344CB8AC3E}">
        <p14:creationId xmlns:p14="http://schemas.microsoft.com/office/powerpoint/2010/main" val="28834560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5</a:t>
            </a:fld>
            <a:endParaRPr lang="en-US"/>
          </a:p>
        </p:txBody>
      </p:sp>
    </p:spTree>
    <p:extLst>
      <p:ext uri="{BB962C8B-B14F-4D97-AF65-F5344CB8AC3E}">
        <p14:creationId xmlns:p14="http://schemas.microsoft.com/office/powerpoint/2010/main" val="24430121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50</a:t>
            </a:fld>
            <a:endParaRPr lang="en-US"/>
          </a:p>
        </p:txBody>
      </p:sp>
    </p:spTree>
    <p:extLst>
      <p:ext uri="{BB962C8B-B14F-4D97-AF65-F5344CB8AC3E}">
        <p14:creationId xmlns:p14="http://schemas.microsoft.com/office/powerpoint/2010/main" val="38936184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54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algn="l" rtl="0" eaLnBrk="1" hangingPunct="1">
              <a:spcBef>
                <a:spcPct val="0"/>
              </a:spcBef>
            </a:pPr>
            <a:r>
              <a:rPr lang="ru-Ru" b="0" i="0" u="none" baseline="0"/>
              <a:t>Примечание. Данные шаги лучше предпринимать </a:t>
            </a:r>
            <a:r>
              <a:rPr lang="ru-Ru" b="0" i="1" u="none" baseline="0"/>
              <a:t>до </a:t>
            </a:r>
            <a:r>
              <a:rPr lang="ru-Ru" b="0" i="0" u="none" baseline="0"/>
              <a:t>входа в учреждение здравоохранения, так как сохранение GPS-координат лучше выполняется на улице. </a:t>
            </a:r>
            <a:endParaRPr lang="ru-Ru" altLang="en-US" noProof="0" dirty="0"/>
          </a:p>
        </p:txBody>
      </p:sp>
      <p:sp>
        <p:nvSpPr>
          <p:cNvPr id="154628"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Arial" charset="0"/>
                <a:cs typeface="Arial" charset="0"/>
              </a:defRPr>
            </a:lvl1pPr>
            <a:lvl2pPr marL="742950" indent="-285750" eaLnBrk="0" hangingPunct="0">
              <a:defRPr>
                <a:solidFill>
                  <a:schemeClr val="tx1"/>
                </a:solidFill>
                <a:latin typeface="Calibri" charset="0"/>
                <a:ea typeface="Arial" charset="0"/>
                <a:cs typeface="Arial" charset="0"/>
              </a:defRPr>
            </a:lvl2pPr>
            <a:lvl3pPr marL="1143000" indent="-228600" eaLnBrk="0" hangingPunct="0">
              <a:defRPr>
                <a:solidFill>
                  <a:schemeClr val="tx1"/>
                </a:solidFill>
                <a:latin typeface="Calibri" charset="0"/>
                <a:ea typeface="Arial" charset="0"/>
                <a:cs typeface="Arial" charset="0"/>
              </a:defRPr>
            </a:lvl3pPr>
            <a:lvl4pPr marL="1600200" indent="-228600" eaLnBrk="0" hangingPunct="0">
              <a:defRPr>
                <a:solidFill>
                  <a:schemeClr val="tx1"/>
                </a:solidFill>
                <a:latin typeface="Calibri" charset="0"/>
                <a:ea typeface="Arial" charset="0"/>
                <a:cs typeface="Arial" charset="0"/>
              </a:defRPr>
            </a:lvl4pPr>
            <a:lvl5pPr marL="2057400" indent="-228600" eaLnBrk="0" hangingPunct="0">
              <a:defRPr>
                <a:solidFill>
                  <a:schemeClr val="tx1"/>
                </a:solidFill>
                <a:latin typeface="Calibri" charset="0"/>
                <a:ea typeface="Arial" charset="0"/>
                <a:cs typeface="Arial" charset="0"/>
              </a:defRPr>
            </a:lvl5pPr>
            <a:lvl6pPr marL="2514600" indent="-228600" eaLnBrk="0" fontAlgn="base" hangingPunct="0">
              <a:spcBef>
                <a:spcPct val="0"/>
              </a:spcBef>
              <a:spcAft>
                <a:spcPct val="0"/>
              </a:spcAft>
              <a:defRPr>
                <a:solidFill>
                  <a:schemeClr val="tx1"/>
                </a:solidFill>
                <a:latin typeface="Calibri" charset="0"/>
                <a:ea typeface="Arial" charset="0"/>
                <a:cs typeface="Arial" charset="0"/>
              </a:defRPr>
            </a:lvl6pPr>
            <a:lvl7pPr marL="2971800" indent="-228600" eaLnBrk="0" fontAlgn="base" hangingPunct="0">
              <a:spcBef>
                <a:spcPct val="0"/>
              </a:spcBef>
              <a:spcAft>
                <a:spcPct val="0"/>
              </a:spcAft>
              <a:defRPr>
                <a:solidFill>
                  <a:schemeClr val="tx1"/>
                </a:solidFill>
                <a:latin typeface="Calibri" charset="0"/>
                <a:ea typeface="Arial" charset="0"/>
                <a:cs typeface="Arial" charset="0"/>
              </a:defRPr>
            </a:lvl7pPr>
            <a:lvl8pPr marL="3429000" indent="-228600" eaLnBrk="0" fontAlgn="base" hangingPunct="0">
              <a:spcBef>
                <a:spcPct val="0"/>
              </a:spcBef>
              <a:spcAft>
                <a:spcPct val="0"/>
              </a:spcAft>
              <a:defRPr>
                <a:solidFill>
                  <a:schemeClr val="tx1"/>
                </a:solidFill>
                <a:latin typeface="Calibri" charset="0"/>
                <a:ea typeface="Arial" charset="0"/>
                <a:cs typeface="Arial" charset="0"/>
              </a:defRPr>
            </a:lvl8pPr>
            <a:lvl9pPr marL="3886200" indent="-228600" eaLnBrk="0" fontAlgn="base" hangingPunct="0">
              <a:spcBef>
                <a:spcPct val="0"/>
              </a:spcBef>
              <a:spcAft>
                <a:spcPct val="0"/>
              </a:spcAft>
              <a:defRPr>
                <a:solidFill>
                  <a:schemeClr val="tx1"/>
                </a:solidFill>
                <a:latin typeface="Calibri" charset="0"/>
                <a:ea typeface="Arial" charset="0"/>
                <a:cs typeface="Arial" charset="0"/>
              </a:defRPr>
            </a:lvl9pPr>
          </a:lstStyle>
          <a:p>
            <a:pPr algn="l" rtl="0" eaLnBrk="1" hangingPunct="1"/>
            <a:fld id="{237F06D1-69F8-8741-BBFF-6597822D6F09}" type="slidenum">
              <a:rPr>
                <a:solidFill>
                  <a:srgbClr val="000000"/>
                </a:solidFill>
              </a:rPr>
              <a:pPr eaLnBrk="1" hangingPunct="1"/>
              <a:t>51</a:t>
            </a:fld>
            <a:endParaRPr lang="ru-Ru" altLang="en-US">
              <a:solidFill>
                <a:srgbClr val="000000"/>
              </a:solidFill>
            </a:endParaRPr>
          </a:p>
        </p:txBody>
      </p:sp>
    </p:spTree>
    <p:extLst>
      <p:ext uri="{BB962C8B-B14F-4D97-AF65-F5344CB8AC3E}">
        <p14:creationId xmlns:p14="http://schemas.microsoft.com/office/powerpoint/2010/main" val="82606988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52</a:t>
            </a:fld>
            <a:endParaRPr lang="en-US"/>
          </a:p>
        </p:txBody>
      </p:sp>
    </p:spTree>
    <p:extLst>
      <p:ext uri="{BB962C8B-B14F-4D97-AF65-F5344CB8AC3E}">
        <p14:creationId xmlns:p14="http://schemas.microsoft.com/office/powerpoint/2010/main" val="280053520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defRPr/>
            </a:pPr>
            <a:fld id="{824A558B-E4E9-A94A-B9C1-029E46A76ABA}" type="slidenum">
              <a:rPr>
                <a:solidFill>
                  <a:prstClr val="black"/>
                </a:solidFill>
              </a:rPr>
              <a:pPr>
                <a:defRPr/>
              </a:pPr>
              <a:t>53</a:t>
            </a:fld>
            <a:endParaRPr lang="ru-Ru">
              <a:solidFill>
                <a:prstClr val="black"/>
              </a:solidFill>
            </a:endParaRPr>
          </a:p>
        </p:txBody>
      </p:sp>
    </p:spTree>
    <p:extLst>
      <p:ext uri="{BB962C8B-B14F-4D97-AF65-F5344CB8AC3E}">
        <p14:creationId xmlns:p14="http://schemas.microsoft.com/office/powerpoint/2010/main" val="171966257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54</a:t>
            </a:fld>
            <a:endParaRPr lang="en-US"/>
          </a:p>
        </p:txBody>
      </p:sp>
    </p:spTree>
    <p:extLst>
      <p:ext uri="{BB962C8B-B14F-4D97-AF65-F5344CB8AC3E}">
        <p14:creationId xmlns:p14="http://schemas.microsoft.com/office/powerpoint/2010/main" val="27517460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55</a:t>
            </a:fld>
            <a:endParaRPr lang="en-US"/>
          </a:p>
        </p:txBody>
      </p:sp>
    </p:spTree>
    <p:extLst>
      <p:ext uri="{BB962C8B-B14F-4D97-AF65-F5344CB8AC3E}">
        <p14:creationId xmlns:p14="http://schemas.microsoft.com/office/powerpoint/2010/main" val="31715592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Серым отмечены новые модули, добавленные в NSCA 2.0.</a:t>
            </a:r>
            <a:endParaRPr lang="ru-Ru" dirty="0"/>
          </a:p>
        </p:txBody>
      </p:sp>
      <p:sp>
        <p:nvSpPr>
          <p:cNvPr id="4" name="Slide Number Placeholder 3"/>
          <p:cNvSpPr>
            <a:spLocks noGrp="1"/>
          </p:cNvSpPr>
          <p:nvPr>
            <p:ph type="sldNum" sz="quarter" idx="10"/>
          </p:nvPr>
        </p:nvSpPr>
        <p:spPr/>
        <p:txBody>
          <a:bodyPr/>
          <a:lstStyle/>
          <a:p>
            <a:pPr algn="l" rtl="0"/>
            <a:fld id="{E53E3F81-CFC9-4505-B598-CBFC1ED168D8}" type="slidenum">
              <a:rPr/>
              <a:t>56</a:t>
            </a:fld>
            <a:endParaRPr lang="ru-Ru" dirty="0"/>
          </a:p>
        </p:txBody>
      </p:sp>
    </p:spTree>
    <p:extLst>
      <p:ext uri="{BB962C8B-B14F-4D97-AF65-F5344CB8AC3E}">
        <p14:creationId xmlns:p14="http://schemas.microsoft.com/office/powerpoint/2010/main" val="307234864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Важные моменты:</a:t>
            </a:r>
          </a:p>
          <a:p>
            <a:pPr marL="228600" indent="-228600" algn="l" rtl="0">
              <a:buAutoNum type="arabicPeriod"/>
            </a:pPr>
            <a:r>
              <a:rPr lang="ru-Ru" b="0" i="0" u="none" baseline="0"/>
              <a:t>Обзор балльной системы: что представляют из себя четыре категории и почему баллы важны </a:t>
            </a:r>
          </a:p>
          <a:p>
            <a:pPr marL="228600" indent="-228600" algn="l" rtl="0">
              <a:buAutoNum type="arabicPeriod"/>
            </a:pPr>
            <a:r>
              <a:rPr lang="ru-Ru" b="0" i="0" u="none" baseline="0"/>
              <a:t>Чем эффективна данная версия: комплекс объективных измерений для достижения оценки</a:t>
            </a:r>
          </a:p>
          <a:p>
            <a:pPr marL="228600" indent="-228600" algn="l" rtl="0">
              <a:buAutoNum type="arabicPeriod"/>
            </a:pPr>
            <a:r>
              <a:rPr lang="ru-Ru" b="0" i="0" u="none" baseline="0"/>
              <a:t>Два способа получить общий «базовый» балл</a:t>
            </a:r>
          </a:p>
          <a:p>
            <a:pPr marL="685800" lvl="1" indent="-228600" algn="l" rtl="0">
              <a:buFont typeface="+mj-lt"/>
              <a:buAutoNum type="alphaLcParenR"/>
            </a:pPr>
            <a:r>
              <a:rPr lang="ru-Ru" b="0" i="0" u="none" baseline="0"/>
              <a:t>Наличие всех базовых возможностей</a:t>
            </a:r>
          </a:p>
          <a:p>
            <a:pPr marL="685800" lvl="1" indent="-228600" algn="l" rtl="0">
              <a:buFont typeface="+mj-lt"/>
              <a:buAutoNum type="alphaLcParenR"/>
            </a:pPr>
            <a:r>
              <a:rPr lang="ru-Ru" b="0" i="0" u="none" baseline="0"/>
              <a:t>Сочетание базовых возможностей (с некоторыми пробелами) и некоторых возможностей среднего уровня </a:t>
            </a:r>
          </a:p>
          <a:p>
            <a:pPr marL="0" lvl="0" indent="0" algn="l" rtl="0">
              <a:buNone/>
            </a:pPr>
            <a:endParaRPr lang="ru-Ru" baseline="0" dirty="0"/>
          </a:p>
          <a:p>
            <a:pPr algn="l" rtl="0"/>
            <a:r>
              <a:rPr lang="ru-Ru" b="0" i="0" u="none" baseline="0"/>
              <a:t>Обсуждение различных взглядов на баллы за технологическую зрелость.</a:t>
            </a:r>
          </a:p>
          <a:p>
            <a:pPr lvl="1" algn="l" rtl="0"/>
            <a:r>
              <a:rPr lang="ru-Ru" b="0" i="0" u="none" baseline="0"/>
              <a:t>Общий уровень </a:t>
            </a:r>
          </a:p>
          <a:p>
            <a:pPr marL="457200" marR="0" lvl="1" indent="0" algn="l" defTabSz="457200" rtl="0" eaLnBrk="1" fontAlgn="auto" latinLnBrk="0" hangingPunct="1">
              <a:lnSpc>
                <a:spcPct val="100000"/>
              </a:lnSpc>
              <a:spcBef>
                <a:spcPts val="0"/>
              </a:spcBef>
              <a:spcAft>
                <a:spcPts val="0"/>
              </a:spcAft>
              <a:buClrTx/>
              <a:buSzTx/>
              <a:buFontTx/>
              <a:buNone/>
              <a:tabLst/>
              <a:defRPr/>
            </a:pPr>
            <a:r>
              <a:rPr lang="ru-Ru" b="0" i="0" u="none" baseline="0"/>
              <a:t>Вариативность по объектам</a:t>
            </a:r>
          </a:p>
          <a:p>
            <a:pPr lvl="1" algn="l" rtl="0"/>
            <a:r>
              <a:rPr lang="ru-Ru" b="0" i="0" u="none" baseline="0"/>
              <a:t>Какая оценка отвечает основным потребностям по сравнению с местными ожиданиями </a:t>
            </a:r>
          </a:p>
          <a:p>
            <a:pPr lvl="1" algn="l" rtl="0"/>
            <a:r>
              <a:rPr lang="ru-Ru" b="0" i="0" u="none" baseline="0"/>
              <a:t>Нет четких линий — индикаторы зрелости отсутствуют</a:t>
            </a:r>
            <a:endParaRPr lang="ru-Ru" dirty="0"/>
          </a:p>
          <a:p>
            <a:pPr lvl="1" algn="l" rtl="0"/>
            <a:r>
              <a:rPr lang="ru-Ru" b="0" i="0" u="none" baseline="0"/>
              <a:t>Ситуация, когда присутствуют пробелы в базовых возможностях, но также имеются продвинутые возможности таких же функций </a:t>
            </a:r>
          </a:p>
          <a:p>
            <a:pPr marL="0" lvl="0" indent="0" algn="l" rtl="0">
              <a:buNone/>
            </a:pPr>
            <a:endParaRPr lang="ru-Ru"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ru-Ru" b="0" i="0" u="none" baseline="0"/>
              <a:t>Возможно использовать сравнение с другими моделями зрелости </a:t>
            </a:r>
          </a:p>
          <a:p>
            <a:pPr marL="0" lvl="0" indent="0" algn="l" rtl="0">
              <a:buNone/>
            </a:pPr>
            <a:endParaRPr lang="ru-Ru" baseline="0" dirty="0"/>
          </a:p>
          <a:p>
            <a:pPr marL="0" lvl="0" indent="0" algn="l" rtl="0">
              <a:buNone/>
            </a:pPr>
            <a:endParaRPr lang="ru-Ru" baseline="0" dirty="0"/>
          </a:p>
        </p:txBody>
      </p:sp>
      <p:sp>
        <p:nvSpPr>
          <p:cNvPr id="4" name="Slide Number Placeholder 3"/>
          <p:cNvSpPr>
            <a:spLocks noGrp="1"/>
          </p:cNvSpPr>
          <p:nvPr>
            <p:ph type="sldNum" sz="quarter" idx="10"/>
          </p:nvPr>
        </p:nvSpPr>
        <p:spPr/>
        <p:txBody>
          <a:bodyPr/>
          <a:lstStyle/>
          <a:p>
            <a:pPr algn="l" rtl="0"/>
            <a:fld id="{950B9C52-E2F9-4229-A752-FF3A322C8BC5}" type="slidenum">
              <a:rPr/>
              <a:t>57</a:t>
            </a:fld>
            <a:endParaRPr lang="ru-Ru"/>
          </a:p>
        </p:txBody>
      </p:sp>
    </p:spTree>
    <p:extLst>
      <p:ext uri="{BB962C8B-B14F-4D97-AF65-F5344CB8AC3E}">
        <p14:creationId xmlns:p14="http://schemas.microsoft.com/office/powerpoint/2010/main" val="188862038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58</a:t>
            </a:fld>
            <a:endParaRPr lang="en-US"/>
          </a:p>
        </p:txBody>
      </p:sp>
    </p:spTree>
    <p:extLst>
      <p:ext uri="{BB962C8B-B14F-4D97-AF65-F5344CB8AC3E}">
        <p14:creationId xmlns:p14="http://schemas.microsoft.com/office/powerpoint/2010/main" val="284231359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Обратите внимание на выделенные серым разделы. Модуль СММ в них не применялся.  </a:t>
            </a:r>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59</a:t>
            </a:fld>
            <a:endParaRPr lang="ru-Ru"/>
          </a:p>
        </p:txBody>
      </p:sp>
    </p:spTree>
    <p:extLst>
      <p:ext uri="{BB962C8B-B14F-4D97-AF65-F5344CB8AC3E}">
        <p14:creationId xmlns:p14="http://schemas.microsoft.com/office/powerpoint/2010/main" val="8931680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fld id="{E53E3F81-CFC9-4505-B598-CBFC1ED168D8}" type="slidenum">
              <a:rPr/>
              <a:t>6</a:t>
            </a:fld>
            <a:endParaRPr lang="ru-Ru" dirty="0"/>
          </a:p>
        </p:txBody>
      </p:sp>
    </p:spTree>
    <p:extLst>
      <p:ext uri="{BB962C8B-B14F-4D97-AF65-F5344CB8AC3E}">
        <p14:creationId xmlns:p14="http://schemas.microsoft.com/office/powerpoint/2010/main" val="31587552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60</a:t>
            </a:fld>
            <a:endParaRPr lang="en-US"/>
          </a:p>
        </p:txBody>
      </p:sp>
    </p:spTree>
    <p:extLst>
      <p:ext uri="{BB962C8B-B14F-4D97-AF65-F5344CB8AC3E}">
        <p14:creationId xmlns:p14="http://schemas.microsoft.com/office/powerpoint/2010/main" val="137625769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61</a:t>
            </a:fld>
            <a:endParaRPr lang="en-US"/>
          </a:p>
        </p:txBody>
      </p:sp>
    </p:spTree>
    <p:extLst>
      <p:ext uri="{BB962C8B-B14F-4D97-AF65-F5344CB8AC3E}">
        <p14:creationId xmlns:p14="http://schemas.microsoft.com/office/powerpoint/2010/main" val="96795555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62</a:t>
            </a:fld>
            <a:endParaRPr lang="en-US"/>
          </a:p>
        </p:txBody>
      </p:sp>
    </p:spTree>
    <p:extLst>
      <p:ext uri="{BB962C8B-B14F-4D97-AF65-F5344CB8AC3E}">
        <p14:creationId xmlns:p14="http://schemas.microsoft.com/office/powerpoint/2010/main" val="413659109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[Инструкции по данным слайдам используются из общего руководства и могут потребовать адаптации под условия конкретной страны] </a:t>
            </a:r>
          </a:p>
        </p:txBody>
      </p:sp>
      <p:sp>
        <p:nvSpPr>
          <p:cNvPr id="4" name="Slide Number Placeholder 3"/>
          <p:cNvSpPr>
            <a:spLocks noGrp="1"/>
          </p:cNvSpPr>
          <p:nvPr>
            <p:ph type="sldNum" sz="quarter" idx="10"/>
          </p:nvPr>
        </p:nvSpPr>
        <p:spPr/>
        <p:txBody>
          <a:bodyPr/>
          <a:lstStyle/>
          <a:p>
            <a:pPr algn="l" rtl="0"/>
            <a:fld id="{824A558B-E4E9-A94A-B9C1-029E46A76ABA}" type="slidenum">
              <a:rPr/>
              <a:t>63</a:t>
            </a:fld>
            <a:endParaRPr lang="ru-Ru"/>
          </a:p>
        </p:txBody>
      </p:sp>
    </p:spTree>
    <p:extLst>
      <p:ext uri="{BB962C8B-B14F-4D97-AF65-F5344CB8AC3E}">
        <p14:creationId xmlns:p14="http://schemas.microsoft.com/office/powerpoint/2010/main" val="379277694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64</a:t>
            </a:fld>
            <a:endParaRPr lang="en-US"/>
          </a:p>
        </p:txBody>
      </p:sp>
    </p:spTree>
    <p:extLst>
      <p:ext uri="{BB962C8B-B14F-4D97-AF65-F5344CB8AC3E}">
        <p14:creationId xmlns:p14="http://schemas.microsoft.com/office/powerpoint/2010/main" val="220136623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65</a:t>
            </a:fld>
            <a:endParaRPr lang="en-US"/>
          </a:p>
        </p:txBody>
      </p:sp>
    </p:spTree>
    <p:extLst>
      <p:ext uri="{BB962C8B-B14F-4D97-AF65-F5344CB8AC3E}">
        <p14:creationId xmlns:p14="http://schemas.microsoft.com/office/powerpoint/2010/main" val="276218009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66</a:t>
            </a:fld>
            <a:endParaRPr lang="en-US"/>
          </a:p>
        </p:txBody>
      </p:sp>
    </p:spTree>
    <p:extLst>
      <p:ext uri="{BB962C8B-B14F-4D97-AF65-F5344CB8AC3E}">
        <p14:creationId xmlns:p14="http://schemas.microsoft.com/office/powerpoint/2010/main" val="418361231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67</a:t>
            </a:fld>
            <a:endParaRPr lang="en-US"/>
          </a:p>
        </p:txBody>
      </p:sp>
    </p:spTree>
    <p:extLst>
      <p:ext uri="{BB962C8B-B14F-4D97-AF65-F5344CB8AC3E}">
        <p14:creationId xmlns:p14="http://schemas.microsoft.com/office/powerpoint/2010/main" val="346311772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68</a:t>
            </a:fld>
            <a:endParaRPr lang="en-US"/>
          </a:p>
        </p:txBody>
      </p:sp>
    </p:spTree>
    <p:extLst>
      <p:ext uri="{BB962C8B-B14F-4D97-AF65-F5344CB8AC3E}">
        <p14:creationId xmlns:p14="http://schemas.microsoft.com/office/powerpoint/2010/main" val="359290360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69</a:t>
            </a:fld>
            <a:endParaRPr lang="en-US"/>
          </a:p>
        </p:txBody>
      </p:sp>
    </p:spTree>
    <p:extLst>
      <p:ext uri="{BB962C8B-B14F-4D97-AF65-F5344CB8AC3E}">
        <p14:creationId xmlns:p14="http://schemas.microsoft.com/office/powerpoint/2010/main" val="12250556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fld id="{E53E3F81-CFC9-4505-B598-CBFC1ED168D8}" type="slidenum">
              <a:rPr/>
              <a:t>7</a:t>
            </a:fld>
            <a:endParaRPr lang="ru-Ru" dirty="0"/>
          </a:p>
        </p:txBody>
      </p:sp>
    </p:spTree>
    <p:extLst>
      <p:ext uri="{BB962C8B-B14F-4D97-AF65-F5344CB8AC3E}">
        <p14:creationId xmlns:p14="http://schemas.microsoft.com/office/powerpoint/2010/main" val="406586403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70</a:t>
            </a:fld>
            <a:endParaRPr lang="en-US"/>
          </a:p>
        </p:txBody>
      </p:sp>
    </p:spTree>
    <p:extLst>
      <p:ext uri="{BB962C8B-B14F-4D97-AF65-F5344CB8AC3E}">
        <p14:creationId xmlns:p14="http://schemas.microsoft.com/office/powerpoint/2010/main" val="235563493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71</a:t>
            </a:fld>
            <a:endParaRPr lang="en-US"/>
          </a:p>
        </p:txBody>
      </p:sp>
    </p:spTree>
    <p:extLst>
      <p:ext uri="{BB962C8B-B14F-4D97-AF65-F5344CB8AC3E}">
        <p14:creationId xmlns:p14="http://schemas.microsoft.com/office/powerpoint/2010/main" val="19894591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72</a:t>
            </a:fld>
            <a:endParaRPr lang="en-US"/>
          </a:p>
        </p:txBody>
      </p:sp>
    </p:spTree>
    <p:extLst>
      <p:ext uri="{BB962C8B-B14F-4D97-AF65-F5344CB8AC3E}">
        <p14:creationId xmlns:p14="http://schemas.microsoft.com/office/powerpoint/2010/main" val="278033899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defRPr/>
            </a:pPr>
            <a:fld id="{824A558B-E4E9-A94A-B9C1-029E46A76ABA}" type="slidenum">
              <a:rPr>
                <a:solidFill>
                  <a:prstClr val="black"/>
                </a:solidFill>
              </a:rPr>
              <a:pPr algn="l" rtl="0">
                <a:defRPr/>
              </a:pPr>
              <a:t>73</a:t>
            </a:fld>
            <a:endParaRPr lang="ru-Ru">
              <a:solidFill>
                <a:prstClr val="black"/>
              </a:solidFill>
            </a:endParaRPr>
          </a:p>
        </p:txBody>
      </p:sp>
    </p:spTree>
    <p:extLst>
      <p:ext uri="{BB962C8B-B14F-4D97-AF65-F5344CB8AC3E}">
        <p14:creationId xmlns:p14="http://schemas.microsoft.com/office/powerpoint/2010/main" val="298340296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74</a:t>
            </a:fld>
            <a:endParaRPr lang="en-US"/>
          </a:p>
        </p:txBody>
      </p:sp>
    </p:spTree>
    <p:extLst>
      <p:ext uri="{BB962C8B-B14F-4D97-AF65-F5344CB8AC3E}">
        <p14:creationId xmlns:p14="http://schemas.microsoft.com/office/powerpoint/2010/main" val="233692691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defRPr/>
            </a:pPr>
            <a:fld id="{824A558B-E4E9-A94A-B9C1-029E46A76ABA}" type="slidenum">
              <a:rPr>
                <a:solidFill>
                  <a:prstClr val="black"/>
                </a:solidFill>
              </a:rPr>
              <a:pPr algn="l" rtl="0">
                <a:defRPr/>
              </a:pPr>
              <a:t>75</a:t>
            </a:fld>
            <a:endParaRPr lang="ru-Ru">
              <a:solidFill>
                <a:prstClr val="black"/>
              </a:solidFill>
            </a:endParaRPr>
          </a:p>
        </p:txBody>
      </p:sp>
    </p:spTree>
    <p:extLst>
      <p:ext uri="{BB962C8B-B14F-4D97-AF65-F5344CB8AC3E}">
        <p14:creationId xmlns:p14="http://schemas.microsoft.com/office/powerpoint/2010/main" val="425953475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76</a:t>
            </a:fld>
            <a:endParaRPr lang="en-US"/>
          </a:p>
        </p:txBody>
      </p:sp>
    </p:spTree>
    <p:extLst>
      <p:ext uri="{BB962C8B-B14F-4D97-AF65-F5344CB8AC3E}">
        <p14:creationId xmlns:p14="http://schemas.microsoft.com/office/powerpoint/2010/main" val="240076860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4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rtl="0" eaLnBrk="1" hangingPunct="1">
              <a:spcBef>
                <a:spcPct val="0"/>
              </a:spcBef>
            </a:pPr>
            <a:r>
              <a:rPr lang="ru-Ru" b="0" i="0" u="none" baseline="0"/>
              <a:t>Внесите изменения в соответствии с данными своей страны. Внимание: необходимо включить все ключевые показатели.</a:t>
            </a:r>
          </a:p>
        </p:txBody>
      </p:sp>
      <p:sp>
        <p:nvSpPr>
          <p:cNvPr id="264196"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ill Sans MT" panose="020B0502020104020203" pitchFamily="34" charset="0"/>
                <a:cs typeface="Arial" panose="020B0604020202020204" pitchFamily="34" charset="0"/>
              </a:defRPr>
            </a:lvl1pPr>
            <a:lvl2pPr marL="742950" indent="-285750" eaLnBrk="0" hangingPunct="0">
              <a:defRPr>
                <a:solidFill>
                  <a:schemeClr val="tx1"/>
                </a:solidFill>
                <a:latin typeface="Gill Sans MT" panose="020B0502020104020203" pitchFamily="34" charset="0"/>
                <a:cs typeface="Arial" panose="020B0604020202020204" pitchFamily="34" charset="0"/>
              </a:defRPr>
            </a:lvl2pPr>
            <a:lvl3pPr marL="1143000" indent="-228600" eaLnBrk="0" hangingPunct="0">
              <a:defRPr>
                <a:solidFill>
                  <a:schemeClr val="tx1"/>
                </a:solidFill>
                <a:latin typeface="Gill Sans MT" panose="020B0502020104020203" pitchFamily="34" charset="0"/>
                <a:cs typeface="Arial" panose="020B0604020202020204" pitchFamily="34" charset="0"/>
              </a:defRPr>
            </a:lvl3pPr>
            <a:lvl4pPr marL="1600200" indent="-228600" eaLnBrk="0" hangingPunct="0">
              <a:defRPr>
                <a:solidFill>
                  <a:schemeClr val="tx1"/>
                </a:solidFill>
                <a:latin typeface="Gill Sans MT" panose="020B0502020104020203" pitchFamily="34" charset="0"/>
                <a:cs typeface="Arial" panose="020B0604020202020204" pitchFamily="34" charset="0"/>
              </a:defRPr>
            </a:lvl4pPr>
            <a:lvl5pPr marL="2057400" indent="-228600" eaLnBrk="0" hangingPunct="0">
              <a:defRPr>
                <a:solidFill>
                  <a:schemeClr val="tx1"/>
                </a:solidFill>
                <a:latin typeface="Gill Sans MT" panose="020B0502020104020203"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ill Sans MT" panose="020B0502020104020203" pitchFamily="34" charset="0"/>
                <a:cs typeface="Arial" panose="020B0604020202020204" pitchFamily="34" charset="0"/>
              </a:defRPr>
            </a:lvl9pPr>
          </a:lstStyle>
          <a:p>
            <a:pPr algn="l" rtl="0" eaLnBrk="1" hangingPunct="1"/>
            <a:fld id="{138BF69E-CB98-4C92-9F69-761DC89669ED}" type="slidenum">
              <a:rPr>
                <a:solidFill>
                  <a:srgbClr val="000000"/>
                </a:solidFill>
                <a:latin typeface="Calibri" panose="020F0502020204030204" pitchFamily="34" charset="0"/>
              </a:rPr>
              <a:pPr algn="l" rtl="0" eaLnBrk="1" hangingPunct="1"/>
              <a:t>77</a:t>
            </a:fld>
            <a:endParaRPr lang="ru-Ru"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246649059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78</a:t>
            </a:fld>
            <a:endParaRPr lang="en-US"/>
          </a:p>
        </p:txBody>
      </p:sp>
    </p:spTree>
    <p:extLst>
      <p:ext uri="{BB962C8B-B14F-4D97-AF65-F5344CB8AC3E}">
        <p14:creationId xmlns:p14="http://schemas.microsoft.com/office/powerpoint/2010/main" val="19641003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79</a:t>
            </a:fld>
            <a:endParaRPr lang="en-US"/>
          </a:p>
        </p:txBody>
      </p:sp>
    </p:spTree>
    <p:extLst>
      <p:ext uri="{BB962C8B-B14F-4D97-AF65-F5344CB8AC3E}">
        <p14:creationId xmlns:p14="http://schemas.microsoft.com/office/powerpoint/2010/main" val="35372560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8</a:t>
            </a:fld>
            <a:endParaRPr lang="en-US"/>
          </a:p>
        </p:txBody>
      </p:sp>
    </p:spTree>
    <p:extLst>
      <p:ext uri="{BB962C8B-B14F-4D97-AF65-F5344CB8AC3E}">
        <p14:creationId xmlns:p14="http://schemas.microsoft.com/office/powerpoint/2010/main" val="6940696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80</a:t>
            </a:fld>
            <a:endParaRPr lang="en-US"/>
          </a:p>
        </p:txBody>
      </p:sp>
    </p:spTree>
    <p:extLst>
      <p:ext uri="{BB962C8B-B14F-4D97-AF65-F5344CB8AC3E}">
        <p14:creationId xmlns:p14="http://schemas.microsoft.com/office/powerpoint/2010/main" val="183553180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81</a:t>
            </a:fld>
            <a:endParaRPr lang="en-US"/>
          </a:p>
        </p:txBody>
      </p:sp>
    </p:spTree>
    <p:extLst>
      <p:ext uri="{BB962C8B-B14F-4D97-AF65-F5344CB8AC3E}">
        <p14:creationId xmlns:p14="http://schemas.microsoft.com/office/powerpoint/2010/main" val="86345140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7122563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В данном разделе укажите сроки выполнения NSCA в данной стране</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2851182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Адаптируйте срок проведения проверки, чтобы он соответствовал ожиданиям в отношении вашей страны. Не забудьте сообщить всем присутствующим, что они будут приглашены на встречу по разбору результатов.</a:t>
            </a:r>
            <a:endParaRPr lang="ru-Ru" dirty="0"/>
          </a:p>
        </p:txBody>
      </p:sp>
      <p:sp>
        <p:nvSpPr>
          <p:cNvPr id="4" name="Slide Number Placeholder 3"/>
          <p:cNvSpPr>
            <a:spLocks noGrp="1"/>
          </p:cNvSpPr>
          <p:nvPr>
            <p:ph type="sldNum" sz="quarter" idx="10"/>
          </p:nvPr>
        </p:nvSpPr>
        <p:spPr/>
        <p:txBody>
          <a:bodyPr/>
          <a:lstStyle/>
          <a:p>
            <a:pPr algn="l" rtl="0"/>
            <a:fld id="{6DC366F2-1B82-8E43-B983-045388936D7F}" type="slidenum">
              <a:rPr/>
              <a:t>84</a:t>
            </a:fld>
            <a:endParaRPr lang="ru-Ru"/>
          </a:p>
        </p:txBody>
      </p:sp>
    </p:spTree>
    <p:extLst>
      <p:ext uri="{BB962C8B-B14F-4D97-AF65-F5344CB8AC3E}">
        <p14:creationId xmlns:p14="http://schemas.microsoft.com/office/powerpoint/2010/main" val="67203173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85</a:t>
            </a:fld>
            <a:endParaRPr lang="en-US"/>
          </a:p>
        </p:txBody>
      </p:sp>
    </p:spTree>
    <p:extLst>
      <p:ext uri="{BB962C8B-B14F-4D97-AF65-F5344CB8AC3E}">
        <p14:creationId xmlns:p14="http://schemas.microsoft.com/office/powerpoint/2010/main" val="50008059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fld id="{75073C4B-39C8-4DB2-A941-3770275DFE6C}" type="slidenum">
              <a:rPr/>
              <a:pPr algn="l" rtl="0"/>
              <a:t>86</a:t>
            </a:fld>
            <a:endParaRPr lang="ru-Ru" altLang="en-US"/>
          </a:p>
        </p:txBody>
      </p:sp>
    </p:spTree>
    <p:extLst>
      <p:ext uri="{BB962C8B-B14F-4D97-AF65-F5344CB8AC3E}">
        <p14:creationId xmlns:p14="http://schemas.microsoft.com/office/powerpoint/2010/main" val="197212775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algn="l" rtl="0"/>
            <a:fld id="{75073C4B-39C8-4DB2-A941-3770275DFE6C}" type="slidenum">
              <a:rPr/>
              <a:pPr algn="l" rtl="0"/>
              <a:t>87</a:t>
            </a:fld>
            <a:endParaRPr lang="ru-Ru" altLang="en-US"/>
          </a:p>
        </p:txBody>
      </p:sp>
    </p:spTree>
    <p:extLst>
      <p:ext uri="{BB962C8B-B14F-4D97-AF65-F5344CB8AC3E}">
        <p14:creationId xmlns:p14="http://schemas.microsoft.com/office/powerpoint/2010/main" val="213127661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В данном разделе приведите описание выборки NSCA в этой стране</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88</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7679282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89</a:t>
            </a:fld>
            <a:endParaRPr lang="en-US"/>
          </a:p>
        </p:txBody>
      </p:sp>
    </p:spTree>
    <p:extLst>
      <p:ext uri="{BB962C8B-B14F-4D97-AF65-F5344CB8AC3E}">
        <p14:creationId xmlns:p14="http://schemas.microsoft.com/office/powerpoint/2010/main" val="14194131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9</a:t>
            </a:fld>
            <a:endParaRPr lang="en-US"/>
          </a:p>
        </p:txBody>
      </p:sp>
    </p:spTree>
    <p:extLst>
      <p:ext uri="{BB962C8B-B14F-4D97-AF65-F5344CB8AC3E}">
        <p14:creationId xmlns:p14="http://schemas.microsoft.com/office/powerpoint/2010/main" val="388517494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90</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3775480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ru-Ru" b="0" i="0" u="none" baseline="0"/>
              <a:t>Попросите проходящих обучение помощников перечислить то, что еще можно применять для сбора данных на объекте.</a:t>
            </a:r>
            <a:endParaRPr lang="ru-Ru" dirty="0"/>
          </a:p>
        </p:txBody>
      </p:sp>
      <p:sp>
        <p:nvSpPr>
          <p:cNvPr id="4" name="Slide Number Placeholder 3"/>
          <p:cNvSpPr>
            <a:spLocks noGrp="1"/>
          </p:cNvSpPr>
          <p:nvPr>
            <p:ph type="sldNum" sz="quarter" idx="10"/>
          </p:nvPr>
        </p:nvSpPr>
        <p:spPr/>
        <p:txBody>
          <a:bodyPr/>
          <a:lstStyle/>
          <a:p>
            <a:pPr algn="l" rtl="0"/>
            <a:fld id="{824A558B-E4E9-A94A-B9C1-029E46A76ABA}" type="slidenum">
              <a:rPr/>
              <a:t>91</a:t>
            </a:fld>
            <a:endParaRPr lang="ru-Ru"/>
          </a:p>
        </p:txBody>
      </p:sp>
    </p:spTree>
    <p:extLst>
      <p:ext uri="{BB962C8B-B14F-4D97-AF65-F5344CB8AC3E}">
        <p14:creationId xmlns:p14="http://schemas.microsoft.com/office/powerpoint/2010/main" val="78740016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92</a:t>
            </a:fld>
            <a:endParaRPr lang="en-US"/>
          </a:p>
        </p:txBody>
      </p:sp>
    </p:spTree>
    <p:extLst>
      <p:ext uri="{BB962C8B-B14F-4D97-AF65-F5344CB8AC3E}">
        <p14:creationId xmlns:p14="http://schemas.microsoft.com/office/powerpoint/2010/main" val="197611955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93</a:t>
            </a:fld>
            <a:endParaRPr lang="en-US"/>
          </a:p>
        </p:txBody>
      </p:sp>
    </p:spTree>
    <p:extLst>
      <p:ext uri="{BB962C8B-B14F-4D97-AF65-F5344CB8AC3E}">
        <p14:creationId xmlns:p14="http://schemas.microsoft.com/office/powerpoint/2010/main" val="93615591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94</a:t>
            </a:fld>
            <a:endParaRPr lang="en-US"/>
          </a:p>
        </p:txBody>
      </p:sp>
    </p:spTree>
    <p:extLst>
      <p:ext uri="{BB962C8B-B14F-4D97-AF65-F5344CB8AC3E}">
        <p14:creationId xmlns:p14="http://schemas.microsoft.com/office/powerpoint/2010/main" val="390776843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95</a:t>
            </a:fld>
            <a:endParaRPr lang="en-US"/>
          </a:p>
        </p:txBody>
      </p:sp>
    </p:spTree>
    <p:extLst>
      <p:ext uri="{BB962C8B-B14F-4D97-AF65-F5344CB8AC3E}">
        <p14:creationId xmlns:p14="http://schemas.microsoft.com/office/powerpoint/2010/main" val="406392590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sz="1200" b="0" i="0" u="none" strike="noStrike" kern="1200" cap="none" spc="0" normalizeH="0" baseline="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96</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3775480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97</a:t>
            </a:fld>
            <a:endParaRPr lang="en-US"/>
          </a:p>
        </p:txBody>
      </p:sp>
    </p:spTree>
    <p:extLst>
      <p:ext uri="{BB962C8B-B14F-4D97-AF65-F5344CB8AC3E}">
        <p14:creationId xmlns:p14="http://schemas.microsoft.com/office/powerpoint/2010/main" val="83363348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98</a:t>
            </a:fld>
            <a:endParaRPr lang="en-US"/>
          </a:p>
        </p:txBody>
      </p:sp>
    </p:spTree>
    <p:extLst>
      <p:ext uri="{BB962C8B-B14F-4D97-AF65-F5344CB8AC3E}">
        <p14:creationId xmlns:p14="http://schemas.microsoft.com/office/powerpoint/2010/main" val="12683521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a:p>
        </p:txBody>
      </p:sp>
      <p:sp>
        <p:nvSpPr>
          <p:cNvPr id="4" name="Slide Number Placeholder 3"/>
          <p:cNvSpPr>
            <a:spLocks noGrp="1"/>
          </p:cNvSpPr>
          <p:nvPr>
            <p:ph type="sldNum" sz="quarter" idx="5"/>
          </p:nvPr>
        </p:nvSpPr>
        <p:spPr/>
        <p:txBody>
          <a:bodyPr/>
          <a:lstStyle/>
          <a:p>
            <a:fld id="{824A558B-E4E9-A94A-B9C1-029E46A76ABA}" type="slidenum">
              <a:rPr lang="en-US" smtClean="0"/>
              <a:t>99</a:t>
            </a:fld>
            <a:endParaRPr lang="en-US"/>
          </a:p>
        </p:txBody>
      </p:sp>
    </p:spTree>
    <p:extLst>
      <p:ext uri="{BB962C8B-B14F-4D97-AF65-F5344CB8AC3E}">
        <p14:creationId xmlns:p14="http://schemas.microsoft.com/office/powerpoint/2010/main" val="13879737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oleObject" Target="../embeddings/oleObject1.bin"/></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9.xml"/><Relationship Id="rId1" Type="http://schemas.openxmlformats.org/officeDocument/2006/relationships/vmlDrawing" Target="../drawings/vmlDrawing3.vml"/><Relationship Id="rId6" Type="http://schemas.openxmlformats.org/officeDocument/2006/relationships/image" Target="../media/image7.emf"/><Relationship Id="rId5" Type="http://schemas.openxmlformats.org/officeDocument/2006/relationships/oleObject" Target="../embeddings/oleObject3.bin"/><Relationship Id="rId4" Type="http://schemas.openxmlformats.org/officeDocument/2006/relationships/image" Target="../media/image8.jpeg"/></Relationships>
</file>

<file path=ppt/slideLayouts/_rels/slideLayout6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0.xml"/></Relationships>
</file>

<file path=ppt/slideLayouts/_rels/slideLayout6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2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40C00456-721A-A94C-800A-D5E7EE91C160}" type="datetime1">
              <a:rPr lang="en-US" smtClean="0"/>
              <a:pPr/>
              <a:t>8/16/2022</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chemeClr val="bg1"/>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3" y="3726360"/>
            <a:ext cx="3396734" cy="2739509"/>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91440" tIns="137160" rIns="182880" bIns="137160" rtlCol="0" anchor="ctr">
            <a:spAutoFit/>
          </a:bodyPr>
          <a:lstStyle/>
          <a:p>
            <a:pPr marL="58737" indent="0">
              <a:spcAft>
                <a:spcPts val="600"/>
              </a:spcAft>
              <a:buFontTx/>
              <a:buNone/>
            </a:pPr>
            <a:r>
              <a:rPr lang="en-US" sz="1000" dirty="0">
                <a:solidFill>
                  <a:schemeClr val="tx1"/>
                </a:solidFill>
              </a:rPr>
              <a:t>To change this cover photo: </a:t>
            </a:r>
          </a:p>
          <a:p>
            <a:pPr marL="171450" indent="-112713">
              <a:spcAft>
                <a:spcPts val="600"/>
              </a:spcAft>
              <a:buFont typeface="Arial"/>
              <a:buChar char="•"/>
            </a:pPr>
            <a:r>
              <a:rPr lang="en-US" sz="1000" dirty="0">
                <a:solidFill>
                  <a:schemeClr val="tx1"/>
                </a:solidFill>
              </a:rPr>
              <a:t>Click on View &gt; Slide Master.</a:t>
            </a:r>
          </a:p>
          <a:p>
            <a:pPr marL="171450" indent="-112713">
              <a:spcAft>
                <a:spcPts val="600"/>
              </a:spcAft>
              <a:buFont typeface="Arial"/>
              <a:buChar char="•"/>
            </a:pPr>
            <a:r>
              <a:rPr lang="en-US" sz="1000" dirty="0">
                <a:solidFill>
                  <a:schemeClr val="tx1"/>
                </a:solidFill>
              </a:rPr>
              <a:t>Right</a:t>
            </a:r>
            <a:r>
              <a:rPr lang="en-US" sz="1000" baseline="0" dirty="0">
                <a:solidFill>
                  <a:schemeClr val="tx1"/>
                </a:solidFill>
              </a:rPr>
              <a:t> c</a:t>
            </a:r>
            <a:r>
              <a:rPr lang="en-US" sz="1000" dirty="0">
                <a:solidFill>
                  <a:schemeClr val="tx1"/>
                </a:solidFill>
              </a:rPr>
              <a:t>lick on this photo</a:t>
            </a:r>
            <a:r>
              <a:rPr lang="en-US" sz="1000" baseline="0" dirty="0">
                <a:solidFill>
                  <a:schemeClr val="tx1"/>
                </a:solidFill>
              </a:rPr>
              <a:t> &gt; Change Picture… &gt; Choose a Picture &gt; Insert.</a:t>
            </a:r>
            <a:endParaRPr lang="en-US" sz="1000" dirty="0">
              <a:solidFill>
                <a:schemeClr val="tx1"/>
              </a:solidFill>
            </a:endParaRPr>
          </a:p>
          <a:p>
            <a:pPr marL="171450" indent="-112713">
              <a:spcAft>
                <a:spcPts val="600"/>
              </a:spcAft>
              <a:buFont typeface="Arial"/>
              <a:buChar char="•"/>
            </a:pPr>
            <a:r>
              <a:rPr lang="en-US" sz="1000" dirty="0">
                <a:solidFill>
                  <a:schemeClr val="tx1"/>
                </a:solidFill>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71450" indent="-112713">
              <a:spcAft>
                <a:spcPts val="600"/>
              </a:spcAft>
              <a:buFont typeface="Arial"/>
              <a:buChar char="•"/>
            </a:pPr>
            <a:r>
              <a:rPr lang="en-US" sz="1000" dirty="0">
                <a:solidFill>
                  <a:schemeClr val="tx1"/>
                </a:solidFill>
              </a:rPr>
              <a:t>Add photo credit to the text box at top right of page.</a:t>
            </a:r>
          </a:p>
          <a:p>
            <a:pPr marL="171450" indent="-112713">
              <a:spcAft>
                <a:spcPts val="600"/>
              </a:spcAft>
              <a:buFont typeface="Arial"/>
              <a:buChar char="•"/>
            </a:pPr>
            <a:r>
              <a:rPr lang="en-US" sz="1000" dirty="0">
                <a:solidFill>
                  <a:schemeClr val="tx1"/>
                </a:solidFill>
              </a:rPr>
              <a:t>Delete this instruction text box.</a:t>
            </a:r>
          </a:p>
        </p:txBody>
      </p:sp>
    </p:spTree>
    <p:extLst>
      <p:ext uri="{BB962C8B-B14F-4D97-AF65-F5344CB8AC3E}">
        <p14:creationId xmlns:p14="http://schemas.microsoft.com/office/powerpoint/2010/main" val="38830772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8/16/2022</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6921424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t>8/16/2022</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47714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8/16/2022</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125405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8/16/2022</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3414608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8/16/2022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2620357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8/16/2022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7900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7"/>
            <a:ext cx="8839200" cy="6578603"/>
          </a:xfrm>
          <a:prstGeom prst="rect">
            <a:avLst/>
          </a:prstGeom>
        </p:spPr>
      </p:pic>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3F4168E2-91C5-9646-9F53-5B4E70AF759D}" type="datetime1">
              <a:rPr lang="en-US" smtClean="0"/>
              <a:pPr/>
              <a:t>8/16/2022</a:t>
            </a:fld>
            <a:endParaRPr lang="en-US"/>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218525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8/16/2022</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894527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fld id="{C3349C05-927F-3348-96DF-9086CF2761D6}" type="datetime1">
              <a:rPr lang="en-US" smtClean="0"/>
              <a:t>8/16/2022</a:t>
            </a:fld>
            <a:endParaRPr lang="en-US"/>
          </a:p>
        </p:txBody>
      </p:sp>
      <p:sp>
        <p:nvSpPr>
          <p:cNvPr id="4" name="Footer Placeholder 3"/>
          <p:cNvSpPr>
            <a:spLocks noGrp="1"/>
          </p:cNvSpPr>
          <p:nvPr>
            <p:ph type="ftr" sz="quarter" idx="11"/>
          </p:nvPr>
        </p:nvSpPr>
        <p:spPr/>
        <p:txBody>
          <a:bodyPr/>
          <a:lstStyle>
            <a:lvl1pPr>
              <a:defRPr>
                <a:solidFill>
                  <a:srgbClr val="FFFFFF"/>
                </a:solidFill>
              </a:defRPr>
            </a:lvl1pPr>
          </a:lstStyle>
          <a:p>
            <a:r>
              <a:rPr lang="en-US"/>
              <a:t>FOOTER GOES HERE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62938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8/16/2022</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729899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EB2C8F94-9D67-854F-8417-3B884156945E}" type="datetime1">
              <a:rPr lang="en-US" smtClean="0"/>
              <a:pPr/>
              <a:t>8/16/2022</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527712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t>8/16/2022</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4121020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8/16/2022</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6226335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BCCE5460-4FB7-5647-9AB1-CEF5116A5DCA}" type="datetime1">
              <a:rPr lang="en-US" smtClean="0"/>
              <a:pPr/>
              <a:t>8/16/2022</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8483867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7D8A49A0-1A63-6943-82D6-C193E6102C72}" type="datetime1">
              <a:rPr lang="en-US" smtClean="0"/>
              <a:pPr/>
              <a:t>8/16/2022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6824639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8/16/2022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3879362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8/16/2022</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3042319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fld id="{F1C838E6-2EFE-2E47-BF15-73F64BC0A44F}" type="datetime1">
              <a:rPr lang="en-US" smtClean="0"/>
              <a:t>8/16/2022</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9751183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8/16/2022</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6476668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BCCE5460-4FB7-5647-9AB1-CEF5116A5DCA}" type="datetime1">
              <a:rPr lang="en-US" smtClean="0"/>
              <a:pPr/>
              <a:t>8/16/2022</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1251040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7D8A49A0-1A63-6943-82D6-C193E6102C72}" type="datetime1">
              <a:rPr lang="en-US" smtClean="0"/>
              <a:pPr/>
              <a:t>8/16/2022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796746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Divider - Full Red">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47344" y="4332982"/>
            <a:ext cx="6248400" cy="2062103"/>
          </a:xfrm>
        </p:spPr>
        <p:txBody>
          <a:bodyPr wrap="square" anchor="t" anchorCtr="0">
            <a:spAutoFit/>
          </a:bodyPr>
          <a:lstStyle>
            <a:lvl1pPr>
              <a:defRPr sz="3200" baseline="0">
                <a:solidFill>
                  <a:srgbClr val="FFFFFF"/>
                </a:solidFill>
              </a:defRPr>
            </a:lvl1pPr>
          </a:lstStyle>
          <a:p>
            <a:r>
              <a:rPr lang="en-US" dirty="0"/>
              <a:t>Section Title</a:t>
            </a:r>
            <a:br>
              <a:rPr lang="en-US" dirty="0"/>
            </a:br>
            <a:br>
              <a:rPr lang="en-US" dirty="0"/>
            </a:br>
            <a:r>
              <a:rPr lang="en-US" dirty="0"/>
              <a:t>Name</a:t>
            </a:r>
            <a:br>
              <a:rPr lang="en-US" dirty="0"/>
            </a:br>
            <a:r>
              <a:rPr lang="en-US" dirty="0"/>
              <a:t>Date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a:p>
        </p:txBody>
      </p:sp>
      <p:sp>
        <p:nvSpPr>
          <p:cNvPr id="9" name="Title 1"/>
          <p:cNvSpPr txBox="1">
            <a:spLocks/>
          </p:cNvSpPr>
          <p:nvPr userDrawn="1"/>
        </p:nvSpPr>
        <p:spPr>
          <a:xfrm>
            <a:off x="847344" y="2961382"/>
            <a:ext cx="7839456" cy="584775"/>
          </a:xfrm>
          <a:prstGeom prst="rect">
            <a:avLst/>
          </a:prstGeom>
        </p:spPr>
        <p:txBody>
          <a:bodyPr vert="horz" wrap="square" lIns="91440" tIns="45720" rIns="91440" bIns="45720" rtlCol="0" anchor="t" anchorCtr="0">
            <a:spAutoFit/>
          </a:bodyPr>
          <a:lstStyle>
            <a:lvl1pPr algn="l" defTabSz="457200" rtl="0" eaLnBrk="1" latinLnBrk="0" hangingPunct="1">
              <a:spcBef>
                <a:spcPct val="0"/>
              </a:spcBef>
              <a:buNone/>
              <a:defRPr sz="3200" b="0" i="0" kern="1200">
                <a:solidFill>
                  <a:srgbClr val="FFFFFF"/>
                </a:solidFill>
                <a:latin typeface="Gill Sans MT"/>
                <a:ea typeface="+mj-ea"/>
                <a:cs typeface="Gill Sans MT"/>
              </a:defRPr>
            </a:lvl1pPr>
          </a:lstStyle>
          <a:p>
            <a:r>
              <a:rPr lang="az-Cyrl-AZ">
                <a:latin typeface="Calibri" panose="020F0502020204030204" pitchFamily="34" charset="0"/>
                <a:cs typeface="Calibri" panose="020F0502020204030204" pitchFamily="34" charset="0"/>
              </a:rPr>
              <a:t>ОЦЕНКА НАЦИОНАЛЬНОЙ ЦЕПИ ПОСТАВОК </a:t>
            </a:r>
            <a:endParaRPr lang="en-US" dirty="0">
              <a:latin typeface="Calibri" panose="020F0502020204030204" pitchFamily="34" charset="0"/>
              <a:cs typeface="Calibri" panose="020F0502020204030204" pitchFamily="34" charset="0"/>
            </a:endParaRPr>
          </a:p>
        </p:txBody>
      </p:sp>
      <p:cxnSp>
        <p:nvCxnSpPr>
          <p:cNvPr id="10" name="Straight Connector 9"/>
          <p:cNvCxnSpPr/>
          <p:nvPr userDrawn="1"/>
        </p:nvCxnSpPr>
        <p:spPr>
          <a:xfrm>
            <a:off x="914400" y="3951982"/>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2" name="Picture 11"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Tree>
    <p:extLst>
      <p:ext uri="{BB962C8B-B14F-4D97-AF65-F5344CB8AC3E}">
        <p14:creationId xmlns:p14="http://schemas.microsoft.com/office/powerpoint/2010/main" val="183496371"/>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8/16/2022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4473836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23D42B4-3021-43AA-9EB6-F27CE9B9F5B0}" type="datetimeFigureOut">
              <a:rPr lang="en-US" smtClean="0"/>
              <a:t>8/16/2022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3E3E7B1-5544-488D-89C9-1CBD4FE25131}" type="slidenum">
              <a:rPr lang="en-US" smtClean="0"/>
              <a:t>‹#›</a:t>
            </a:fld>
            <a:endParaRPr lang="en-US"/>
          </a:p>
        </p:txBody>
      </p:sp>
    </p:spTree>
    <p:extLst>
      <p:ext uri="{BB962C8B-B14F-4D97-AF65-F5344CB8AC3E}">
        <p14:creationId xmlns:p14="http://schemas.microsoft.com/office/powerpoint/2010/main" val="39837020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161C64-498F-7F4C-B0A1-12650882F061}" type="datetimeFigureOut">
              <a:rPr lang="en-US" smtClean="0"/>
              <a:t>8/16/2022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AB4CF6-B2FB-1E49-909C-D679BE094D01}" type="slidenum">
              <a:rPr lang="en-US" smtClean="0"/>
              <a:t>‹#›</a:t>
            </a:fld>
            <a:endParaRPr lang="en-US"/>
          </a:p>
        </p:txBody>
      </p:sp>
    </p:spTree>
    <p:extLst>
      <p:ext uri="{BB962C8B-B14F-4D97-AF65-F5344CB8AC3E}">
        <p14:creationId xmlns:p14="http://schemas.microsoft.com/office/powerpoint/2010/main" val="5799412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da-DK"/>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5" name="Rectangle 107"/>
          <p:cNvSpPr txBox="1">
            <a:spLocks noChangeArrowheads="1"/>
          </p:cNvSpPr>
          <p:nvPr/>
        </p:nvSpPr>
        <p:spPr bwMode="auto">
          <a:xfrm>
            <a:off x="8610600" y="6477000"/>
            <a:ext cx="4572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D95C372-8E1F-4F77-BC57-8BA68511056D}" type="slidenum">
              <a:rPr kumimoji="0" lang="en-US" sz="600" b="0" i="0" u="none" strike="noStrike" kern="1200" cap="none" spc="0" normalizeH="0" baseline="0" noProof="0" smtClean="0">
                <a:ln>
                  <a:noFill/>
                </a:ln>
                <a:solidFill>
                  <a:schemeClr val="tx1"/>
                </a:solidFill>
                <a:effectLst/>
                <a:uLnTx/>
                <a:uFillTx/>
                <a:latin typeface="Calibri" panose="020F0502020204030204" pitchFamily="34" charset="0"/>
                <a:ea typeface="+mn-ea"/>
                <a:cs typeface="Calibri" panose="020F050202020403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US" sz="600" b="0" i="0" u="none" strike="noStrike" kern="1200" cap="none" spc="0" normalizeH="0" baseline="0" noProof="0" dirty="0">
              <a:ln>
                <a:noFill/>
              </a:ln>
              <a:solidFill>
                <a:schemeClr val="tx1"/>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23098267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1589" y="2118"/>
          <a:ext cx="1587" cy="2116"/>
        </p:xfrm>
        <a:graphic>
          <a:graphicData uri="http://schemas.openxmlformats.org/presentationml/2006/ole">
            <mc:AlternateContent xmlns:mc="http://schemas.openxmlformats.org/markup-compatibility/2006">
              <mc:Choice xmlns:v="urn:schemas-microsoft-com:vml" Requires="v">
                <p:oleObj spid="_x0000_s24704" name="think-cell Slide" r:id="rId4" imgW="353" imgH="353" progId="TCLayout.ActiveDocument.1">
                  <p:embed/>
                </p:oleObj>
              </mc:Choice>
              <mc:Fallback>
                <p:oleObj name="think-cell Slide" r:id="rId4" imgW="353" imgH="353" progId="TCLayout.ActiveDocument.1">
                  <p:embed/>
                  <p:pic>
                    <p:nvPicPr>
                      <p:cNvPr id="0" name=""/>
                      <p:cNvPicPr/>
                      <p:nvPr/>
                    </p:nvPicPr>
                    <p:blipFill>
                      <a:blip r:embed="rId5"/>
                      <a:stretch>
                        <a:fillRect/>
                      </a:stretch>
                    </p:blipFill>
                    <p:spPr>
                      <a:xfrm>
                        <a:off x="1589" y="2118"/>
                        <a:ext cx="1587" cy="2116"/>
                      </a:xfrm>
                      <a:prstGeom prst="rect">
                        <a:avLst/>
                      </a:prstGeom>
                    </p:spPr>
                  </p:pic>
                </p:oleObj>
              </mc:Fallback>
            </mc:AlternateContent>
          </a:graphicData>
        </a:graphic>
      </p:graphicFrame>
      <p:sp>
        <p:nvSpPr>
          <p:cNvPr id="2" name="2. Slide Title"/>
          <p:cNvSpPr>
            <a:spLocks noGrp="1"/>
          </p:cNvSpPr>
          <p:nvPr>
            <p:ph type="title"/>
          </p:nvPr>
        </p:nvSpPr>
        <p:spPr bwMode="auto">
          <a:xfrm>
            <a:off x="123110" y="295205"/>
            <a:ext cx="8794113" cy="369332"/>
          </a:xfrm>
        </p:spPr>
        <p:txBody>
          <a:bodyPr/>
          <a:lstStyle>
            <a:lvl1pPr>
              <a:lnSpc>
                <a:spcPct val="90000"/>
              </a:lnSpc>
              <a:defRPr/>
            </a:lvl1pPr>
          </a:lstStyle>
          <a:p>
            <a:r>
              <a:rPr lang="en-US"/>
              <a:t>Click to edit Master title style</a:t>
            </a:r>
            <a:endParaRPr lang="x-none" dirty="0"/>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685128" fontAlgn="base">
              <a:spcBef>
                <a:spcPct val="0"/>
              </a:spcBef>
              <a:spcAft>
                <a:spcPct val="0"/>
              </a:spcAft>
            </a:pPr>
            <a:endParaRPr lang="x-none" sz="612" dirty="0">
              <a:solidFill>
                <a:srgbClr val="808080"/>
              </a:solidFill>
            </a:endParaRPr>
          </a:p>
        </p:txBody>
      </p:sp>
    </p:spTree>
    <p:extLst>
      <p:ext uri="{BB962C8B-B14F-4D97-AF65-F5344CB8AC3E}">
        <p14:creationId xmlns:p14="http://schemas.microsoft.com/office/powerpoint/2010/main" val="3451002115"/>
      </p:ext>
    </p:extLst>
  </p:cSld>
  <p:clrMapOvr>
    <a:masterClrMapping/>
  </p:clrMapOvr>
  <p:extLst>
    <p:ext uri="{DCECCB84-F9BA-43D5-87BE-67443E8EF086}">
      <p15:sldGuideLst xmlns:p15="http://schemas.microsoft.com/office/powerpoint/2012/main">
        <p15:guide id="1" pos="5617">
          <p15:clr>
            <a:srgbClr val="F26B43"/>
          </p15:clr>
        </p15:guide>
        <p15:guide id="2" pos="76">
          <p15:clr>
            <a:srgbClr val="F26B43"/>
          </p15:clr>
        </p15:guide>
        <p15:guide id="3" orient="horz" pos="437">
          <p15:clr>
            <a:srgbClr val="F26B43"/>
          </p15:clr>
        </p15:guide>
        <p15:guide id="4" orient="horz" pos="2993">
          <p15:clr>
            <a:srgbClr val="F26B43"/>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5529C8-ABAB-4652-8E33-01D36D7D3646}" type="datetimeFigureOut">
              <a:rPr lang="en-US" smtClean="0"/>
              <a:t>8/16/2022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2F6FA8-0E8D-4891-87C7-32CDDA0B9915}" type="slidenum">
              <a:rPr lang="en-US" smtClean="0"/>
              <a:t>‹#›</a:t>
            </a:fld>
            <a:endParaRPr lang="en-US"/>
          </a:p>
        </p:txBody>
      </p:sp>
    </p:spTree>
    <p:extLst>
      <p:ext uri="{BB962C8B-B14F-4D97-AF65-F5344CB8AC3E}">
        <p14:creationId xmlns:p14="http://schemas.microsoft.com/office/powerpoint/2010/main" val="14420780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7"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52399"/>
            <a:ext cx="8839200" cy="6555326"/>
          </a:xfrm>
          <a:prstGeom prst="rect">
            <a:avLst/>
          </a:prstGeom>
          <a:solidFill>
            <a:srgbClr val="CFCDC9"/>
          </a:solidFill>
        </p:spPr>
      </p:pic>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0C00456-721A-A94C-800A-D5E7EE91C160}"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2"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chemeClr val="bg1"/>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5" name="Picture 14"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a:effectLst>
            <a:outerShdw blurRad="254000" dir="2700000" algn="tl" rotWithShape="0">
              <a:srgbClr val="000000">
                <a:alpha val="20000"/>
              </a:srgbClr>
            </a:outerShdw>
          </a:effectLst>
        </p:spPr>
      </p:pic>
      <p:sp>
        <p:nvSpPr>
          <p:cNvPr id="18" name="Rounded Rectangle 17"/>
          <p:cNvSpPr/>
          <p:nvPr userDrawn="1"/>
        </p:nvSpPr>
        <p:spPr>
          <a:xfrm>
            <a:off x="5159633" y="3726360"/>
            <a:ext cx="3396734" cy="2739509"/>
          </a:xfrm>
          <a:prstGeom prst="roundRect">
            <a:avLst>
              <a:gd name="adj" fmla="val 4893"/>
            </a:avLst>
          </a:prstGeom>
          <a:solidFill>
            <a:schemeClr val="bg1">
              <a:alpha val="80000"/>
            </a:schemeClr>
          </a:solidFill>
          <a:ln w="6350">
            <a:solidFill>
              <a:srgbClr val="6C6463"/>
            </a:solidFill>
          </a:ln>
          <a:effectLst/>
        </p:spPr>
        <p:style>
          <a:lnRef idx="1">
            <a:schemeClr val="accent1"/>
          </a:lnRef>
          <a:fillRef idx="3">
            <a:schemeClr val="accent1"/>
          </a:fillRef>
          <a:effectRef idx="2">
            <a:schemeClr val="accent1"/>
          </a:effectRef>
          <a:fontRef idx="minor">
            <a:schemeClr val="lt1"/>
          </a:fontRef>
        </p:style>
        <p:txBody>
          <a:bodyPr wrap="square" lIns="91440" tIns="137160" rIns="182880" bIns="137160" rtlCol="0" anchor="ctr">
            <a:spAutoFit/>
          </a:bodyPr>
          <a:lstStyle/>
          <a:p>
            <a:pPr marL="58737" marR="0" lvl="0" indent="0" algn="l" defTabSz="4572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To change this cover photo: </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Click on View &gt; Slide Master.</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Right click on this photo &gt; Change Picture… &gt; Choose a Picture &gt; Insert.</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Click on Picture Tools tab &gt; Crop &gt; drag straight cropping handles to inside edges of white frame. You can resize the photo within shape, while locking the photo’s aspect ratio, by holding shift key and dragging the photo’s round corner handle. You can also use the mouse to drag the photo to desired position within the shape. Click outside the photo.</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Add photo credit to the text box at top right of page.</a:t>
            </a:r>
          </a:p>
          <a:p>
            <a:pPr marL="171450" marR="0" lvl="0" indent="-112713" algn="l" defTabSz="457200" rtl="0" eaLnBrk="1" fontAlgn="auto" latinLnBrk="0" hangingPunct="1">
              <a:lnSpc>
                <a:spcPct val="100000"/>
              </a:lnSpc>
              <a:spcBef>
                <a:spcPts val="0"/>
              </a:spcBef>
              <a:spcAft>
                <a:spcPts val="600"/>
              </a:spcAft>
              <a:buClrTx/>
              <a:buSzTx/>
              <a:buFont typeface="Arial"/>
              <a:buChar char="•"/>
              <a:tabLst/>
              <a:defRPr/>
            </a:pPr>
            <a:r>
              <a:rPr kumimoji="0" lang="en-US" sz="1000" b="0" i="0" u="none" strike="noStrike" kern="1200" cap="none" spc="0" normalizeH="0" baseline="0" noProof="0" dirty="0">
                <a:ln>
                  <a:noFill/>
                </a:ln>
                <a:solidFill>
                  <a:prstClr val="black"/>
                </a:solidFill>
                <a:effectLst/>
                <a:uLnTx/>
                <a:uFillTx/>
                <a:latin typeface="Gill Sans MT"/>
                <a:ea typeface="+mn-ea"/>
                <a:cs typeface="+mn-cs"/>
              </a:rPr>
              <a:t>Delete this instruction text box.</a:t>
            </a:r>
          </a:p>
        </p:txBody>
      </p:sp>
    </p:spTree>
    <p:extLst>
      <p:ext uri="{BB962C8B-B14F-4D97-AF65-F5344CB8AC3E}">
        <p14:creationId xmlns:p14="http://schemas.microsoft.com/office/powerpoint/2010/main" val="33127138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EB2C8F94-9D67-854F-8417-3B884156945E}"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578540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Divider - Full Re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4" name="Footer Placeholder 3"/>
          <p:cNvSpPr>
            <a:spLocks noGrp="1"/>
          </p:cNvSpPr>
          <p:nvPr>
            <p:ph type="ftr" sz="quarter" idx="11"/>
          </p:nvPr>
        </p:nvSpPr>
        <p:spPr/>
        <p:txBody>
          <a:bodyPr/>
          <a:lstStyle>
            <a:lvl1pPr>
              <a:defRPr>
                <a:solidFill>
                  <a:srgbClr val="FFFFFF"/>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110315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0931676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414FB1AD-D69E-B741-965A-0BAE826C2FA6}" type="datetime1">
              <a:rPr lang="en-US" smtClean="0"/>
              <a:pPr/>
              <a:t>8/16/2022</a:t>
            </a:fld>
            <a:endParaRPr lang="en-US"/>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1160972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AB18E012-EC0C-1649-A039-CB178266D114}"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2256391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4660495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93355D5-F1DA-0F48-9E7E-0A3FEBF9FF84}"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86490114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82332641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20946774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Red/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49217593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Red/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AB18E012-EC0C-1649-A039-CB178266D114}"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8398014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d/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0478555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d/White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193355D5-F1DA-0F48-9E7E-0A3FEBF9FF84}"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422108190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ed/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82669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AB18E012-EC0C-1649-A039-CB178266D114}" type="datetime1">
              <a:rPr lang="en-US" smtClean="0"/>
              <a:t>8/16/2022</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98604256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Red/White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5324630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400" y="126997"/>
            <a:ext cx="8839200" cy="6578603"/>
          </a:xfrm>
          <a:prstGeom prst="rect">
            <a:avLst/>
          </a:prstGeom>
        </p:spPr>
      </p:pic>
      <p:sp>
        <p:nvSpPr>
          <p:cNvPr id="5"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F4168E2-91C5-9646-9F53-5B4E70AF759D}"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9" name="Picture 8" descr="USAID_Logo_White_v02.pn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2004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804755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ver - Full Blue">
    <p:bg>
      <p:bgPr>
        <a:solidFill>
          <a:srgbClr val="002F6C"/>
        </a:solidFill>
        <a:effectLst/>
      </p:bgPr>
    </p:bg>
    <p:spTree>
      <p:nvGrpSpPr>
        <p:cNvPr id="1" name=""/>
        <p:cNvGrpSpPr/>
        <p:nvPr/>
      </p:nvGrpSpPr>
      <p:grpSpPr>
        <a:xfrm>
          <a:off x="0" y="0"/>
          <a:ext cx="0" cy="0"/>
          <a:chOff x="0" y="0"/>
          <a:chExt cx="0" cy="0"/>
        </a:xfrm>
      </p:grpSpPr>
      <p:pic>
        <p:nvPicPr>
          <p:cNvPr id="7" name="Picture 6"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3805" y="685800"/>
            <a:ext cx="1828800" cy="544010"/>
          </a:xfrm>
          <a:prstGeom prst="rect">
            <a:avLst/>
          </a:prstGeom>
        </p:spPr>
      </p:pic>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EB2C8F94-9D67-854F-8417-3B884156945E}"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Title 1"/>
          <p:cNvSpPr>
            <a:spLocks noGrp="1"/>
          </p:cNvSpPr>
          <p:nvPr>
            <p:ph type="ctrTitle" hasCustomPrompt="1"/>
          </p:nvPr>
        </p:nvSpPr>
        <p:spPr>
          <a:xfrm>
            <a:off x="685800" y="2133600"/>
            <a:ext cx="5486400" cy="1600200"/>
          </a:xfrm>
        </p:spPr>
        <p:txBody>
          <a:bodyPr anchor="b" anchorCtr="0">
            <a:normAutofit/>
          </a:bodyPr>
          <a:lstStyle>
            <a:lvl1pPr>
              <a:defRPr sz="3200">
                <a:solidFill>
                  <a:srgbClr val="FFFFFF"/>
                </a:solidFill>
              </a:defRPr>
            </a:lvl1pPr>
          </a:lstStyle>
          <a:p>
            <a:r>
              <a:rPr lang="en-US" dirty="0"/>
              <a:t>CLICK TO EDIT MASTER TITLE STYLE</a:t>
            </a:r>
          </a:p>
        </p:txBody>
      </p:sp>
      <p:sp>
        <p:nvSpPr>
          <p:cNvPr id="15" name="Subtitle 2"/>
          <p:cNvSpPr>
            <a:spLocks noGrp="1"/>
          </p:cNvSpPr>
          <p:nvPr>
            <p:ph type="subTitle" idx="1" hasCustomPrompt="1"/>
          </p:nvPr>
        </p:nvSpPr>
        <p:spPr>
          <a:xfrm>
            <a:off x="685800" y="4114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762000" y="3886200"/>
            <a:ext cx="32004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9445508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Divider - Full Blue">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43000" y="827782"/>
            <a:ext cx="5486400" cy="1077218"/>
          </a:xfrm>
        </p:spPr>
        <p:txBody>
          <a:bodyPr wrap="square" anchor="t" anchorCtr="0">
            <a:spAutoFit/>
          </a:bodyPr>
          <a:lstStyle>
            <a:lvl1pPr>
              <a:defRPr sz="3200">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a:solidFill>
                  <a:srgbClr val="FFFFFF"/>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4" name="Footer Placeholder 3"/>
          <p:cNvSpPr>
            <a:spLocks noGrp="1"/>
          </p:cNvSpPr>
          <p:nvPr>
            <p:ph type="ftr" sz="quarter" idx="11"/>
          </p:nvPr>
        </p:nvSpPr>
        <p:spPr/>
        <p:txBody>
          <a:bodyPr/>
          <a:lstStyle>
            <a:lvl1pPr>
              <a:defRPr>
                <a:solidFill>
                  <a:srgbClr val="FFFFFF"/>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pic>
        <p:nvPicPr>
          <p:cNvPr id="6" name="Picture 5" descr="USAID_Logo_White_v02.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5943600"/>
            <a:ext cx="1536970" cy="457200"/>
          </a:xfrm>
          <a:prstGeom prst="rect">
            <a:avLst/>
          </a:prstGeom>
        </p:spPr>
      </p:pic>
      <p:cxnSp>
        <p:nvCxnSpPr>
          <p:cNvPr id="7" name="Straight Connector 6"/>
          <p:cNvCxnSpPr/>
          <p:nvPr userDrawn="1"/>
        </p:nvCxnSpPr>
        <p:spPr>
          <a:xfrm>
            <a:off x="746760" y="990600"/>
            <a:ext cx="32004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1168760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8283289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ue/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17506466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2111702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ue/Gray 1 Content + Bottom Photo">
    <p:bg>
      <p:bgPr>
        <a:solidFill>
          <a:srgbClr val="E7E7E5"/>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BCCE5460-4FB7-5647-9AB1-CEF5116A5DCA}"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58456870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ue/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8A49A0-1A63-6943-82D6-C193E6102C72}"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63605753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ue/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799220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fld id="{39C62A9A-2216-F44B-AFF9-136AA601C377}" type="datetime1">
              <a:rPr lang="en-US" smtClean="0"/>
              <a:t>8/16/2022</a:t>
            </a:fld>
            <a:endParaRPr lang="en-US"/>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9096675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a:t>Click to edit Master text styles</a:t>
            </a:r>
          </a:p>
          <a:p>
            <a:pPr lvl="1"/>
            <a:r>
              <a:rPr lang="en-US"/>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86693299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ue/White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F1C838E6-2EFE-2E47-BF15-73F64BC0A44F}"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0"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53409450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ue/White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p:txBody>
          <a:bodyPr/>
          <a:lstStyle>
            <a:lvl1pPr>
              <a:defRPr>
                <a:solidFill>
                  <a:srgbClr val="6C6463"/>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9C62A9A-2216-F44B-AFF9-136AA601C377}"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6" name="Footer Placeholder 5"/>
          <p:cNvSpPr>
            <a:spLocks noGrp="1"/>
          </p:cNvSpPr>
          <p:nvPr>
            <p:ph type="ftr" sz="quarter" idx="11"/>
          </p:nvPr>
        </p:nvSpPr>
        <p:spPr/>
        <p:txBody>
          <a:bodyPr/>
          <a:lstStyle>
            <a:lvl1pPr>
              <a:defRPr>
                <a:solidFill>
                  <a:srgbClr val="6C6463"/>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C6463"/>
                </a:solidFill>
                <a:effectLst/>
                <a:uLnTx/>
                <a:uFillTx/>
                <a:latin typeface="Gill Sans MT"/>
                <a:ea typeface="+mn-ea"/>
              </a:rPr>
              <a:t>FOOTER GOES HERE</a:t>
            </a:r>
          </a:p>
        </p:txBody>
      </p:sp>
      <p:sp>
        <p:nvSpPr>
          <p:cNvPr id="7" name="Slide Number Placeholder 6"/>
          <p:cNvSpPr>
            <a:spLocks noGrp="1"/>
          </p:cNvSpPr>
          <p:nvPr>
            <p:ph type="sldNum" sz="quarter" idx="12"/>
          </p:nvPr>
        </p:nvSpPr>
        <p:spPr/>
        <p:txBody>
          <a:bodyPr/>
          <a:lstStyle>
            <a:lvl1pPr>
              <a:defRPr>
                <a:solidFill>
                  <a:srgbClr val="6C6463"/>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9"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2100624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ue/White 1 Content + Bottom Photo">
    <p:bg>
      <p:bgPr>
        <a:solidFill>
          <a:schemeClr val="bg1"/>
        </a:solidFill>
        <a:effectLst/>
      </p:bgPr>
    </p:bg>
    <p:spTree>
      <p:nvGrpSpPr>
        <p:cNvPr id="1" name=""/>
        <p:cNvGrpSpPr/>
        <p:nvPr/>
      </p:nvGrpSpPr>
      <p:grpSpPr>
        <a:xfrm>
          <a:off x="0" y="0"/>
          <a:ext cx="0" cy="0"/>
          <a:chOff x="0" y="0"/>
          <a:chExt cx="0" cy="0"/>
        </a:xfrm>
      </p:grpSpPr>
      <p:sp>
        <p:nvSpPr>
          <p:cNvPr id="15" name="Picture Placeholder 3"/>
          <p:cNvSpPr>
            <a:spLocks noGrp="1"/>
          </p:cNvSpPr>
          <p:nvPr>
            <p:ph type="pic" sz="quarter" idx="10" hasCustomPrompt="1"/>
          </p:nvPr>
        </p:nvSpPr>
        <p:spPr>
          <a:xfrm>
            <a:off x="152400" y="3429000"/>
            <a:ext cx="8839200" cy="32766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16"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BCCE5460-4FB7-5647-9AB1-CEF5116A5DCA}"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FFFFFF"/>
                </a:solidFill>
                <a:effectLst/>
                <a:uLnTx/>
                <a:uFillTx/>
                <a:latin typeface="Gill Sans MT"/>
                <a:ea typeface="+mn-ea"/>
              </a:rPr>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06768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ue/White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D8A49A0-1A63-6943-82D6-C193E6102C72}" type="datetime1">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4" name="Content Placeholder 2"/>
          <p:cNvSpPr>
            <a:spLocks noGrp="1"/>
          </p:cNvSpPr>
          <p:nvPr>
            <p:ph idx="1"/>
          </p:nvPr>
        </p:nvSpPr>
        <p:spPr>
          <a:xfrm>
            <a:off x="685800" y="2057400"/>
            <a:ext cx="3657600" cy="41148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0067B9"/>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39049904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ue/White Title + Lef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E7E7E5"/>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0FEB5C5-97E6-6B45-BBE4-F2449473BB96}" type="datetime1">
              <a:rPr kumimoji="0" lang="en-US" sz="600" b="0" i="0" u="none" strike="noStrike" kern="1200" cap="none" spc="0" normalizeH="0" baseline="0" noProof="0" smtClean="0">
                <a:ln>
                  <a:noFill/>
                </a:ln>
                <a:solidFill>
                  <a:srgbClr val="FFFFFF"/>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FFFFFF"/>
              </a:solidFill>
              <a:effectLst/>
              <a:uLnTx/>
              <a:uFillTx/>
              <a:latin typeface="Gill Sans MT"/>
              <a:ea typeface="+mn-ea"/>
            </a:endParaRP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C6463"/>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C6463"/>
              </a:solidFill>
              <a:effectLst/>
              <a:uLnTx/>
              <a:uFillTx/>
              <a:latin typeface="Gill Sans MT"/>
              <a:ea typeface="+mn-ea"/>
            </a:endParaRPr>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53601675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8" name="background"/>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203"/>
            <a:ext cx="9144000" cy="6857596"/>
          </a:xfrm>
          <a:prstGeom prst="rect">
            <a:avLst/>
          </a:prstGeom>
        </p:spPr>
      </p:pic>
      <p:sp>
        <p:nvSpPr>
          <p:cNvPr id="2" name="TitleRectangle"/>
          <p:cNvSpPr>
            <a:spLocks/>
          </p:cNvSpPr>
          <p:nvPr userDrawn="1"/>
        </p:nvSpPr>
        <p:spPr bwMode="white">
          <a:xfrm>
            <a:off x="2128471" y="1"/>
            <a:ext cx="7017149" cy="4048475"/>
          </a:xfrm>
          <a:prstGeom prst="rect">
            <a:avLst/>
          </a:prstGeom>
          <a:solidFill>
            <a:schemeClr val="bg2">
              <a:alpha val="92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1837" baseline="0" dirty="0">
              <a:solidFill>
                <a:srgbClr val="000000"/>
              </a:solidFill>
              <a:latin typeface="+mn-lt"/>
            </a:endParaRPr>
          </a:p>
        </p:txBody>
      </p:sp>
      <p:graphicFrame>
        <p:nvGraphicFramePr>
          <p:cNvPr id="3" name="Object 2" hidden="1"/>
          <p:cNvGraphicFramePr>
            <a:graphicFrameLocks noChangeAspect="1"/>
          </p:cNvGraphicFramePr>
          <p:nvPr userDrawn="1">
            <p:custDataLst>
              <p:tags r:id="rId2"/>
            </p:custDataLst>
          </p:nvPr>
        </p:nvGraphicFramePr>
        <p:xfrm>
          <a:off x="1621" y="1621"/>
          <a:ext cx="1619" cy="1619"/>
        </p:xfrm>
        <a:graphic>
          <a:graphicData uri="http://schemas.openxmlformats.org/presentationml/2006/ole">
            <mc:AlternateContent xmlns:mc="http://schemas.openxmlformats.org/markup-compatibility/2006">
              <mc:Choice xmlns:v="urn:schemas-microsoft-com:vml" Requires="v">
                <p:oleObj spid="_x0000_s2582" name="think-cell Slide" r:id="rId5" imgW="270" imgH="270" progId="TCLayout.ActiveDocument.1">
                  <p:embed/>
                </p:oleObj>
              </mc:Choice>
              <mc:Fallback>
                <p:oleObj name="think-cell Slide" r:id="rId5" imgW="270" imgH="270" progId="TCLayout.ActiveDocument.1">
                  <p:embed/>
                  <p:pic>
                    <p:nvPicPr>
                      <p:cNvPr id="3" name="Object 2" hidden="1"/>
                      <p:cNvPicPr/>
                      <p:nvPr/>
                    </p:nvPicPr>
                    <p:blipFill>
                      <a:blip r:embed="rId6"/>
                      <a:stretch>
                        <a:fillRect/>
                      </a:stretch>
                    </p:blipFill>
                    <p:spPr>
                      <a:xfrm>
                        <a:off x="1621" y="1621"/>
                        <a:ext cx="1619" cy="1619"/>
                      </a:xfrm>
                      <a:prstGeom prst="rect">
                        <a:avLst/>
                      </a:prstGeom>
                    </p:spPr>
                  </p:pic>
                </p:oleObj>
              </mc:Fallback>
            </mc:AlternateContent>
          </a:graphicData>
        </a:graphic>
      </p:graphicFrame>
      <p:sp>
        <p:nvSpPr>
          <p:cNvPr id="13314" name="Title"/>
          <p:cNvSpPr>
            <a:spLocks noGrp="1" noChangeArrowheads="1"/>
          </p:cNvSpPr>
          <p:nvPr userDrawn="1">
            <p:ph type="ctrTitle"/>
          </p:nvPr>
        </p:nvSpPr>
        <p:spPr>
          <a:xfrm>
            <a:off x="2314476" y="1463555"/>
            <a:ext cx="6358614" cy="502445"/>
          </a:xfrm>
          <a:prstGeom prst="rect">
            <a:avLst/>
          </a:prstGeom>
        </p:spPr>
        <p:txBody>
          <a:bodyPr>
            <a:spAutoFit/>
          </a:bodyPr>
          <a:lstStyle>
            <a:lvl1pPr>
              <a:defRPr lang="x-none" sz="3265" b="0" baseline="0">
                <a:solidFill>
                  <a:schemeClr val="accent2"/>
                </a:solidFill>
                <a:latin typeface="+mj-lt"/>
                <a:ea typeface="+mj-ea"/>
              </a:defRPr>
            </a:lvl1pPr>
          </a:lstStyle>
          <a:p>
            <a:pPr lvl="0" latinLnBrk="0"/>
            <a:r>
              <a:rPr lang="en-US" noProof="0"/>
              <a:t>Click to edit Master title style</a:t>
            </a:r>
            <a:endParaRPr lang="x-none" noProof="0" dirty="0"/>
          </a:p>
        </p:txBody>
      </p:sp>
      <p:sp>
        <p:nvSpPr>
          <p:cNvPr id="13315" name="Subtitle"/>
          <p:cNvSpPr>
            <a:spLocks noGrp="1" noChangeArrowheads="1"/>
          </p:cNvSpPr>
          <p:nvPr userDrawn="1">
            <p:ph type="subTitle" idx="1"/>
          </p:nvPr>
        </p:nvSpPr>
        <p:spPr>
          <a:xfrm>
            <a:off x="2314476" y="3182433"/>
            <a:ext cx="6358614" cy="219820"/>
          </a:xfrm>
          <a:prstGeom prst="rect">
            <a:avLst/>
          </a:prstGeom>
        </p:spPr>
        <p:txBody>
          <a:bodyPr wrap="square">
            <a:spAutoFit/>
          </a:bodyPr>
          <a:lstStyle>
            <a:lvl1pPr>
              <a:defRPr lang="x-none" sz="1428" cap="all" baseline="0">
                <a:solidFill>
                  <a:schemeClr val="accent6"/>
                </a:solidFill>
                <a:latin typeface="+mn-lt"/>
                <a:ea typeface="+mn-ea"/>
              </a:defRPr>
            </a:lvl1pPr>
          </a:lstStyle>
          <a:p>
            <a:pPr lvl="0" latinLnBrk="0"/>
            <a:r>
              <a:rPr lang="en-US" noProof="0"/>
              <a:t>Click to edit Master subtitle style</a:t>
            </a:r>
            <a:endParaRPr lang="x-none" noProof="0" dirty="0"/>
          </a:p>
        </p:txBody>
      </p:sp>
      <p:sp>
        <p:nvSpPr>
          <p:cNvPr id="57" name="Document type" hidden="1"/>
          <p:cNvSpPr txBox="1">
            <a:spLocks noChangeArrowheads="1"/>
          </p:cNvSpPr>
          <p:nvPr userDrawn="1"/>
        </p:nvSpPr>
        <p:spPr bwMode="gray">
          <a:xfrm>
            <a:off x="2314476" y="3650596"/>
            <a:ext cx="6358614" cy="224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x-none" sz="1428" baseline="0" dirty="0">
                <a:solidFill>
                  <a:schemeClr val="accent6"/>
                </a:solidFill>
                <a:latin typeface="+mn-lt"/>
              </a:rPr>
              <a:t>Document type | Date</a:t>
            </a:r>
          </a:p>
        </p:txBody>
      </p:sp>
      <p:sp>
        <p:nvSpPr>
          <p:cNvPr id="5" name="doc id" hidden="1"/>
          <p:cNvSpPr txBox="1">
            <a:spLocks noChangeArrowheads="1"/>
          </p:cNvSpPr>
          <p:nvPr userDrawn="1"/>
        </p:nvSpPr>
        <p:spPr bwMode="white">
          <a:xfrm>
            <a:off x="8615933" y="37255"/>
            <a:ext cx="301290"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algn="r" eaLnBrk="1" hangingPunct="1">
              <a:defRPr lang="x-none"/>
            </a:pPr>
            <a:endParaRPr lang="x-none" sz="816" baseline="0" dirty="0">
              <a:solidFill>
                <a:srgbClr val="FFFFFF"/>
              </a:solidFill>
              <a:latin typeface="+mn-lt"/>
            </a:endParaRPr>
          </a:p>
        </p:txBody>
      </p:sp>
      <p:sp>
        <p:nvSpPr>
          <p:cNvPr id="28" name="LogoImage"/>
          <p:cNvSpPr>
            <a:spLocks noEditPoints="1"/>
          </p:cNvSpPr>
          <p:nvPr userDrawn="1"/>
        </p:nvSpPr>
        <p:spPr bwMode="auto">
          <a:xfrm>
            <a:off x="2314475" y="153713"/>
            <a:ext cx="2221327" cy="242909"/>
          </a:xfrm>
          <a:custGeom>
            <a:avLst/>
            <a:gdLst>
              <a:gd name="T0" fmla="*/ 504 w 5516"/>
              <a:gd name="T1" fmla="*/ 26 h 606"/>
              <a:gd name="T2" fmla="*/ 18 w 5516"/>
              <a:gd name="T3" fmla="*/ 22 h 606"/>
              <a:gd name="T4" fmla="*/ 140 w 5516"/>
              <a:gd name="T5" fmla="*/ 436 h 606"/>
              <a:gd name="T6" fmla="*/ 408 w 5516"/>
              <a:gd name="T7" fmla="*/ 372 h 606"/>
              <a:gd name="T8" fmla="*/ 696 w 5516"/>
              <a:gd name="T9" fmla="*/ 422 h 606"/>
              <a:gd name="T10" fmla="*/ 768 w 5516"/>
              <a:gd name="T11" fmla="*/ 196 h 606"/>
              <a:gd name="T12" fmla="*/ 1272 w 5516"/>
              <a:gd name="T13" fmla="*/ 26 h 606"/>
              <a:gd name="T14" fmla="*/ 1302 w 5516"/>
              <a:gd name="T15" fmla="*/ 338 h 606"/>
              <a:gd name="T16" fmla="*/ 1202 w 5516"/>
              <a:gd name="T17" fmla="*/ 436 h 606"/>
              <a:gd name="T18" fmla="*/ 1030 w 5516"/>
              <a:gd name="T19" fmla="*/ 10 h 606"/>
              <a:gd name="T20" fmla="*/ 960 w 5516"/>
              <a:gd name="T21" fmla="*/ 22 h 606"/>
              <a:gd name="T22" fmla="*/ 804 w 5516"/>
              <a:gd name="T23" fmla="*/ 434 h 606"/>
              <a:gd name="T24" fmla="*/ 930 w 5516"/>
              <a:gd name="T25" fmla="*/ 246 h 606"/>
              <a:gd name="T26" fmla="*/ 1658 w 5516"/>
              <a:gd name="T27" fmla="*/ 342 h 606"/>
              <a:gd name="T28" fmla="*/ 1368 w 5516"/>
              <a:gd name="T29" fmla="*/ 188 h 606"/>
              <a:gd name="T30" fmla="*/ 1514 w 5516"/>
              <a:gd name="T31" fmla="*/ 436 h 606"/>
              <a:gd name="T32" fmla="*/ 1564 w 5516"/>
              <a:gd name="T33" fmla="*/ 434 h 606"/>
              <a:gd name="T34" fmla="*/ 1904 w 5516"/>
              <a:gd name="T35" fmla="*/ 184 h 606"/>
              <a:gd name="T36" fmla="*/ 1728 w 5516"/>
              <a:gd name="T37" fmla="*/ 366 h 606"/>
              <a:gd name="T38" fmla="*/ 2102 w 5516"/>
              <a:gd name="T39" fmla="*/ 192 h 606"/>
              <a:gd name="T40" fmla="*/ 1982 w 5516"/>
              <a:gd name="T41" fmla="*/ 320 h 606"/>
              <a:gd name="T42" fmla="*/ 2478 w 5516"/>
              <a:gd name="T43" fmla="*/ 242 h 606"/>
              <a:gd name="T44" fmla="*/ 2406 w 5516"/>
              <a:gd name="T45" fmla="*/ 390 h 606"/>
              <a:gd name="T46" fmla="*/ 2234 w 5516"/>
              <a:gd name="T47" fmla="*/ 192 h 606"/>
              <a:gd name="T48" fmla="*/ 2478 w 5516"/>
              <a:gd name="T49" fmla="*/ 242 h 606"/>
              <a:gd name="T50" fmla="*/ 2928 w 5516"/>
              <a:gd name="T51" fmla="*/ 448 h 606"/>
              <a:gd name="T52" fmla="*/ 2958 w 5516"/>
              <a:gd name="T53" fmla="*/ 230 h 606"/>
              <a:gd name="T54" fmla="*/ 2716 w 5516"/>
              <a:gd name="T55" fmla="*/ 54 h 606"/>
              <a:gd name="T56" fmla="*/ 2714 w 5516"/>
              <a:gd name="T57" fmla="*/ 36 h 606"/>
              <a:gd name="T58" fmla="*/ 2928 w 5516"/>
              <a:gd name="T59" fmla="*/ 448 h 606"/>
              <a:gd name="T60" fmla="*/ 3388 w 5516"/>
              <a:gd name="T61" fmla="*/ 4 h 606"/>
              <a:gd name="T62" fmla="*/ 3396 w 5516"/>
              <a:gd name="T63" fmla="*/ 366 h 606"/>
              <a:gd name="T64" fmla="*/ 3580 w 5516"/>
              <a:gd name="T65" fmla="*/ 190 h 606"/>
              <a:gd name="T66" fmla="*/ 3502 w 5516"/>
              <a:gd name="T67" fmla="*/ 432 h 606"/>
              <a:gd name="T68" fmla="*/ 4232 w 5516"/>
              <a:gd name="T69" fmla="*/ 348 h 606"/>
              <a:gd name="T70" fmla="*/ 3858 w 5516"/>
              <a:gd name="T71" fmla="*/ 176 h 606"/>
              <a:gd name="T72" fmla="*/ 3758 w 5516"/>
              <a:gd name="T73" fmla="*/ 446 h 606"/>
              <a:gd name="T74" fmla="*/ 3990 w 5516"/>
              <a:gd name="T75" fmla="*/ 282 h 606"/>
              <a:gd name="T76" fmla="*/ 4042 w 5516"/>
              <a:gd name="T77" fmla="*/ 342 h 606"/>
              <a:gd name="T78" fmla="*/ 4134 w 5516"/>
              <a:gd name="T79" fmla="*/ 448 h 606"/>
              <a:gd name="T80" fmla="*/ 4454 w 5516"/>
              <a:gd name="T81" fmla="*/ 202 h 606"/>
              <a:gd name="T82" fmla="*/ 4284 w 5516"/>
              <a:gd name="T83" fmla="*/ 174 h 606"/>
              <a:gd name="T84" fmla="*/ 4432 w 5516"/>
              <a:gd name="T85" fmla="*/ 588 h 606"/>
              <a:gd name="T86" fmla="*/ 4792 w 5516"/>
              <a:gd name="T87" fmla="*/ 382 h 606"/>
              <a:gd name="T88" fmla="*/ 5192 w 5516"/>
              <a:gd name="T89" fmla="*/ 340 h 606"/>
              <a:gd name="T90" fmla="*/ 4902 w 5516"/>
              <a:gd name="T91" fmla="*/ 186 h 606"/>
              <a:gd name="T92" fmla="*/ 4850 w 5516"/>
              <a:gd name="T93" fmla="*/ 274 h 606"/>
              <a:gd name="T94" fmla="*/ 4742 w 5516"/>
              <a:gd name="T95" fmla="*/ 194 h 606"/>
              <a:gd name="T96" fmla="*/ 4794 w 5516"/>
              <a:gd name="T97" fmla="*/ 418 h 606"/>
              <a:gd name="T98" fmla="*/ 5004 w 5516"/>
              <a:gd name="T99" fmla="*/ 338 h 606"/>
              <a:gd name="T100" fmla="*/ 5098 w 5516"/>
              <a:gd name="T101" fmla="*/ 446 h 606"/>
              <a:gd name="T102" fmla="*/ 5418 w 5516"/>
              <a:gd name="T103" fmla="*/ 192 h 606"/>
              <a:gd name="T104" fmla="*/ 5348 w 5516"/>
              <a:gd name="T105" fmla="*/ 180 h 606"/>
              <a:gd name="T106" fmla="*/ 5254 w 5516"/>
              <a:gd name="T107" fmla="*/ 60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16" h="606">
                <a:moveTo>
                  <a:pt x="366" y="448"/>
                </a:moveTo>
                <a:cubicBezTo>
                  <a:pt x="524" y="448"/>
                  <a:pt x="524" y="448"/>
                  <a:pt x="524" y="448"/>
                </a:cubicBezTo>
                <a:cubicBezTo>
                  <a:pt x="524" y="436"/>
                  <a:pt x="524" y="436"/>
                  <a:pt x="524" y="436"/>
                </a:cubicBezTo>
                <a:cubicBezTo>
                  <a:pt x="486" y="432"/>
                  <a:pt x="470" y="414"/>
                  <a:pt x="468" y="362"/>
                </a:cubicBezTo>
                <a:cubicBezTo>
                  <a:pt x="454" y="86"/>
                  <a:pt x="454" y="86"/>
                  <a:pt x="454" y="86"/>
                </a:cubicBezTo>
                <a:cubicBezTo>
                  <a:pt x="452" y="46"/>
                  <a:pt x="470" y="30"/>
                  <a:pt x="504" y="26"/>
                </a:cubicBezTo>
                <a:cubicBezTo>
                  <a:pt x="504" y="12"/>
                  <a:pt x="504" y="12"/>
                  <a:pt x="504" y="12"/>
                </a:cubicBezTo>
                <a:cubicBezTo>
                  <a:pt x="394" y="12"/>
                  <a:pt x="394" y="12"/>
                  <a:pt x="394" y="12"/>
                </a:cubicBezTo>
                <a:cubicBezTo>
                  <a:pt x="264" y="350"/>
                  <a:pt x="264" y="350"/>
                  <a:pt x="264" y="350"/>
                </a:cubicBezTo>
                <a:cubicBezTo>
                  <a:pt x="132" y="10"/>
                  <a:pt x="132" y="10"/>
                  <a:pt x="132" y="10"/>
                </a:cubicBezTo>
                <a:cubicBezTo>
                  <a:pt x="18" y="10"/>
                  <a:pt x="18" y="10"/>
                  <a:pt x="18" y="10"/>
                </a:cubicBezTo>
                <a:cubicBezTo>
                  <a:pt x="18" y="22"/>
                  <a:pt x="18" y="22"/>
                  <a:pt x="18" y="22"/>
                </a:cubicBezTo>
                <a:cubicBezTo>
                  <a:pt x="40" y="26"/>
                  <a:pt x="74" y="32"/>
                  <a:pt x="72" y="84"/>
                </a:cubicBezTo>
                <a:cubicBezTo>
                  <a:pt x="58" y="352"/>
                  <a:pt x="58" y="352"/>
                  <a:pt x="58" y="352"/>
                </a:cubicBezTo>
                <a:cubicBezTo>
                  <a:pt x="54" y="410"/>
                  <a:pt x="38" y="430"/>
                  <a:pt x="0" y="436"/>
                </a:cubicBezTo>
                <a:cubicBezTo>
                  <a:pt x="0" y="448"/>
                  <a:pt x="0" y="448"/>
                  <a:pt x="0" y="448"/>
                </a:cubicBezTo>
                <a:cubicBezTo>
                  <a:pt x="140" y="448"/>
                  <a:pt x="140" y="448"/>
                  <a:pt x="140" y="448"/>
                </a:cubicBezTo>
                <a:cubicBezTo>
                  <a:pt x="140" y="436"/>
                  <a:pt x="140" y="436"/>
                  <a:pt x="140" y="436"/>
                </a:cubicBezTo>
                <a:cubicBezTo>
                  <a:pt x="98" y="428"/>
                  <a:pt x="84" y="414"/>
                  <a:pt x="88" y="356"/>
                </a:cubicBezTo>
                <a:cubicBezTo>
                  <a:pt x="100" y="86"/>
                  <a:pt x="100" y="86"/>
                  <a:pt x="100" y="86"/>
                </a:cubicBezTo>
                <a:cubicBezTo>
                  <a:pt x="240" y="444"/>
                  <a:pt x="240" y="444"/>
                  <a:pt x="240" y="444"/>
                </a:cubicBezTo>
                <a:cubicBezTo>
                  <a:pt x="258" y="444"/>
                  <a:pt x="258" y="444"/>
                  <a:pt x="258" y="444"/>
                </a:cubicBezTo>
                <a:cubicBezTo>
                  <a:pt x="396" y="86"/>
                  <a:pt x="396" y="86"/>
                  <a:pt x="396" y="86"/>
                </a:cubicBezTo>
                <a:cubicBezTo>
                  <a:pt x="408" y="372"/>
                  <a:pt x="408" y="372"/>
                  <a:pt x="408" y="372"/>
                </a:cubicBezTo>
                <a:cubicBezTo>
                  <a:pt x="410" y="416"/>
                  <a:pt x="398" y="430"/>
                  <a:pt x="366" y="434"/>
                </a:cubicBezTo>
                <a:lnTo>
                  <a:pt x="366" y="448"/>
                </a:lnTo>
                <a:close/>
                <a:moveTo>
                  <a:pt x="670" y="456"/>
                </a:moveTo>
                <a:cubicBezTo>
                  <a:pt x="708" y="456"/>
                  <a:pt x="756" y="440"/>
                  <a:pt x="782" y="412"/>
                </a:cubicBezTo>
                <a:cubicBezTo>
                  <a:pt x="776" y="400"/>
                  <a:pt x="776" y="400"/>
                  <a:pt x="776" y="400"/>
                </a:cubicBezTo>
                <a:cubicBezTo>
                  <a:pt x="750" y="416"/>
                  <a:pt x="722" y="422"/>
                  <a:pt x="696" y="422"/>
                </a:cubicBezTo>
                <a:cubicBezTo>
                  <a:pt x="620" y="422"/>
                  <a:pt x="592" y="358"/>
                  <a:pt x="592" y="290"/>
                </a:cubicBezTo>
                <a:cubicBezTo>
                  <a:pt x="592" y="258"/>
                  <a:pt x="600" y="236"/>
                  <a:pt x="614" y="222"/>
                </a:cubicBezTo>
                <a:cubicBezTo>
                  <a:pt x="626" y="210"/>
                  <a:pt x="646" y="204"/>
                  <a:pt x="664" y="204"/>
                </a:cubicBezTo>
                <a:cubicBezTo>
                  <a:pt x="690" y="204"/>
                  <a:pt x="722" y="214"/>
                  <a:pt x="744" y="244"/>
                </a:cubicBezTo>
                <a:cubicBezTo>
                  <a:pt x="750" y="244"/>
                  <a:pt x="750" y="244"/>
                  <a:pt x="750" y="244"/>
                </a:cubicBezTo>
                <a:cubicBezTo>
                  <a:pt x="758" y="234"/>
                  <a:pt x="766" y="212"/>
                  <a:pt x="768" y="196"/>
                </a:cubicBezTo>
                <a:cubicBezTo>
                  <a:pt x="748" y="180"/>
                  <a:pt x="720" y="172"/>
                  <a:pt x="686" y="172"/>
                </a:cubicBezTo>
                <a:cubicBezTo>
                  <a:pt x="604" y="172"/>
                  <a:pt x="544" y="246"/>
                  <a:pt x="544" y="326"/>
                </a:cubicBezTo>
                <a:cubicBezTo>
                  <a:pt x="540" y="390"/>
                  <a:pt x="576" y="456"/>
                  <a:pt x="670" y="456"/>
                </a:cubicBezTo>
                <a:moveTo>
                  <a:pt x="1272" y="98"/>
                </a:moveTo>
                <a:cubicBezTo>
                  <a:pt x="1292" y="98"/>
                  <a:pt x="1308" y="82"/>
                  <a:pt x="1308" y="62"/>
                </a:cubicBezTo>
                <a:cubicBezTo>
                  <a:pt x="1308" y="42"/>
                  <a:pt x="1292" y="26"/>
                  <a:pt x="1272" y="26"/>
                </a:cubicBezTo>
                <a:cubicBezTo>
                  <a:pt x="1252" y="26"/>
                  <a:pt x="1238" y="42"/>
                  <a:pt x="1238" y="62"/>
                </a:cubicBezTo>
                <a:cubicBezTo>
                  <a:pt x="1238" y="82"/>
                  <a:pt x="1252" y="98"/>
                  <a:pt x="1272" y="98"/>
                </a:cubicBezTo>
                <a:moveTo>
                  <a:pt x="1202" y="448"/>
                </a:moveTo>
                <a:cubicBezTo>
                  <a:pt x="1346" y="448"/>
                  <a:pt x="1346" y="448"/>
                  <a:pt x="1346" y="448"/>
                </a:cubicBezTo>
                <a:cubicBezTo>
                  <a:pt x="1346" y="436"/>
                  <a:pt x="1346" y="436"/>
                  <a:pt x="1346" y="436"/>
                </a:cubicBezTo>
                <a:cubicBezTo>
                  <a:pt x="1304" y="432"/>
                  <a:pt x="1302" y="434"/>
                  <a:pt x="1302" y="338"/>
                </a:cubicBezTo>
                <a:cubicBezTo>
                  <a:pt x="1302" y="176"/>
                  <a:pt x="1302" y="176"/>
                  <a:pt x="1302" y="176"/>
                </a:cubicBezTo>
                <a:cubicBezTo>
                  <a:pt x="1200" y="176"/>
                  <a:pt x="1200" y="176"/>
                  <a:pt x="1200" y="176"/>
                </a:cubicBezTo>
                <a:cubicBezTo>
                  <a:pt x="1200" y="188"/>
                  <a:pt x="1200" y="188"/>
                  <a:pt x="1200" y="188"/>
                </a:cubicBezTo>
                <a:cubicBezTo>
                  <a:pt x="1244" y="190"/>
                  <a:pt x="1250" y="192"/>
                  <a:pt x="1250" y="268"/>
                </a:cubicBezTo>
                <a:cubicBezTo>
                  <a:pt x="1250" y="336"/>
                  <a:pt x="1250" y="336"/>
                  <a:pt x="1250" y="336"/>
                </a:cubicBezTo>
                <a:cubicBezTo>
                  <a:pt x="1250" y="432"/>
                  <a:pt x="1248" y="432"/>
                  <a:pt x="1202" y="436"/>
                </a:cubicBezTo>
                <a:cubicBezTo>
                  <a:pt x="1178" y="434"/>
                  <a:pt x="1154" y="426"/>
                  <a:pt x="1076" y="338"/>
                </a:cubicBezTo>
                <a:cubicBezTo>
                  <a:pt x="1046" y="302"/>
                  <a:pt x="996" y="244"/>
                  <a:pt x="968" y="206"/>
                </a:cubicBezTo>
                <a:cubicBezTo>
                  <a:pt x="1062" y="102"/>
                  <a:pt x="1062" y="102"/>
                  <a:pt x="1062" y="102"/>
                </a:cubicBezTo>
                <a:cubicBezTo>
                  <a:pt x="1108" y="52"/>
                  <a:pt x="1132" y="26"/>
                  <a:pt x="1176" y="24"/>
                </a:cubicBezTo>
                <a:cubicBezTo>
                  <a:pt x="1176" y="10"/>
                  <a:pt x="1176" y="10"/>
                  <a:pt x="1176" y="10"/>
                </a:cubicBezTo>
                <a:cubicBezTo>
                  <a:pt x="1030" y="10"/>
                  <a:pt x="1030" y="10"/>
                  <a:pt x="1030" y="10"/>
                </a:cubicBezTo>
                <a:cubicBezTo>
                  <a:pt x="1030" y="22"/>
                  <a:pt x="1030" y="22"/>
                  <a:pt x="1030" y="22"/>
                </a:cubicBezTo>
                <a:cubicBezTo>
                  <a:pt x="1050" y="26"/>
                  <a:pt x="1056" y="32"/>
                  <a:pt x="1056" y="46"/>
                </a:cubicBezTo>
                <a:cubicBezTo>
                  <a:pt x="1056" y="56"/>
                  <a:pt x="1054" y="72"/>
                  <a:pt x="1026" y="102"/>
                </a:cubicBezTo>
                <a:cubicBezTo>
                  <a:pt x="910" y="230"/>
                  <a:pt x="910" y="230"/>
                  <a:pt x="910" y="230"/>
                </a:cubicBezTo>
                <a:cubicBezTo>
                  <a:pt x="910" y="148"/>
                  <a:pt x="910" y="148"/>
                  <a:pt x="910" y="148"/>
                </a:cubicBezTo>
                <a:cubicBezTo>
                  <a:pt x="910" y="36"/>
                  <a:pt x="916" y="28"/>
                  <a:pt x="960" y="22"/>
                </a:cubicBezTo>
                <a:cubicBezTo>
                  <a:pt x="960" y="8"/>
                  <a:pt x="960" y="8"/>
                  <a:pt x="960" y="8"/>
                </a:cubicBezTo>
                <a:cubicBezTo>
                  <a:pt x="804" y="8"/>
                  <a:pt x="804" y="8"/>
                  <a:pt x="804" y="8"/>
                </a:cubicBezTo>
                <a:cubicBezTo>
                  <a:pt x="804" y="22"/>
                  <a:pt x="804" y="22"/>
                  <a:pt x="804" y="22"/>
                </a:cubicBezTo>
                <a:cubicBezTo>
                  <a:pt x="852" y="26"/>
                  <a:pt x="854" y="36"/>
                  <a:pt x="854" y="148"/>
                </a:cubicBezTo>
                <a:cubicBezTo>
                  <a:pt x="854" y="300"/>
                  <a:pt x="854" y="300"/>
                  <a:pt x="854" y="300"/>
                </a:cubicBezTo>
                <a:cubicBezTo>
                  <a:pt x="854" y="422"/>
                  <a:pt x="850" y="430"/>
                  <a:pt x="804" y="434"/>
                </a:cubicBezTo>
                <a:cubicBezTo>
                  <a:pt x="804" y="446"/>
                  <a:pt x="804" y="446"/>
                  <a:pt x="804" y="446"/>
                </a:cubicBezTo>
                <a:cubicBezTo>
                  <a:pt x="960" y="446"/>
                  <a:pt x="960" y="446"/>
                  <a:pt x="960" y="446"/>
                </a:cubicBezTo>
                <a:cubicBezTo>
                  <a:pt x="960" y="434"/>
                  <a:pt x="960" y="434"/>
                  <a:pt x="960" y="434"/>
                </a:cubicBezTo>
                <a:cubicBezTo>
                  <a:pt x="910" y="428"/>
                  <a:pt x="910" y="424"/>
                  <a:pt x="910" y="292"/>
                </a:cubicBezTo>
                <a:cubicBezTo>
                  <a:pt x="910" y="268"/>
                  <a:pt x="910" y="268"/>
                  <a:pt x="910" y="268"/>
                </a:cubicBezTo>
                <a:cubicBezTo>
                  <a:pt x="930" y="246"/>
                  <a:pt x="930" y="246"/>
                  <a:pt x="930" y="246"/>
                </a:cubicBezTo>
                <a:cubicBezTo>
                  <a:pt x="982" y="310"/>
                  <a:pt x="1038" y="380"/>
                  <a:pt x="1098" y="448"/>
                </a:cubicBezTo>
                <a:cubicBezTo>
                  <a:pt x="1202" y="448"/>
                  <a:pt x="1202" y="448"/>
                  <a:pt x="1202" y="448"/>
                </a:cubicBezTo>
                <a:close/>
                <a:moveTo>
                  <a:pt x="1564" y="448"/>
                </a:moveTo>
                <a:cubicBezTo>
                  <a:pt x="1706" y="448"/>
                  <a:pt x="1706" y="448"/>
                  <a:pt x="1706" y="448"/>
                </a:cubicBezTo>
                <a:cubicBezTo>
                  <a:pt x="1706" y="436"/>
                  <a:pt x="1706" y="436"/>
                  <a:pt x="1706" y="436"/>
                </a:cubicBezTo>
                <a:cubicBezTo>
                  <a:pt x="1658" y="434"/>
                  <a:pt x="1658" y="432"/>
                  <a:pt x="1658" y="342"/>
                </a:cubicBezTo>
                <a:cubicBezTo>
                  <a:pt x="1658" y="280"/>
                  <a:pt x="1658" y="280"/>
                  <a:pt x="1658" y="280"/>
                </a:cubicBezTo>
                <a:cubicBezTo>
                  <a:pt x="1658" y="198"/>
                  <a:pt x="1612" y="172"/>
                  <a:pt x="1570" y="172"/>
                </a:cubicBezTo>
                <a:cubicBezTo>
                  <a:pt x="1534" y="172"/>
                  <a:pt x="1498" y="188"/>
                  <a:pt x="1470" y="224"/>
                </a:cubicBezTo>
                <a:cubicBezTo>
                  <a:pt x="1470" y="176"/>
                  <a:pt x="1470" y="176"/>
                  <a:pt x="1470" y="176"/>
                </a:cubicBezTo>
                <a:cubicBezTo>
                  <a:pt x="1368" y="176"/>
                  <a:pt x="1368" y="176"/>
                  <a:pt x="1368" y="176"/>
                </a:cubicBezTo>
                <a:cubicBezTo>
                  <a:pt x="1368" y="188"/>
                  <a:pt x="1368" y="188"/>
                  <a:pt x="1368" y="188"/>
                </a:cubicBezTo>
                <a:cubicBezTo>
                  <a:pt x="1412" y="190"/>
                  <a:pt x="1418" y="192"/>
                  <a:pt x="1418" y="268"/>
                </a:cubicBezTo>
                <a:cubicBezTo>
                  <a:pt x="1418" y="336"/>
                  <a:pt x="1418" y="336"/>
                  <a:pt x="1418" y="336"/>
                </a:cubicBezTo>
                <a:cubicBezTo>
                  <a:pt x="1418" y="434"/>
                  <a:pt x="1418" y="434"/>
                  <a:pt x="1370" y="436"/>
                </a:cubicBezTo>
                <a:cubicBezTo>
                  <a:pt x="1370" y="448"/>
                  <a:pt x="1370" y="448"/>
                  <a:pt x="1370" y="448"/>
                </a:cubicBezTo>
                <a:cubicBezTo>
                  <a:pt x="1514" y="448"/>
                  <a:pt x="1514" y="448"/>
                  <a:pt x="1514" y="448"/>
                </a:cubicBezTo>
                <a:cubicBezTo>
                  <a:pt x="1514" y="436"/>
                  <a:pt x="1514" y="436"/>
                  <a:pt x="1514" y="436"/>
                </a:cubicBezTo>
                <a:cubicBezTo>
                  <a:pt x="1472" y="432"/>
                  <a:pt x="1470" y="434"/>
                  <a:pt x="1470" y="338"/>
                </a:cubicBezTo>
                <a:cubicBezTo>
                  <a:pt x="1470" y="262"/>
                  <a:pt x="1470" y="262"/>
                  <a:pt x="1470" y="262"/>
                </a:cubicBezTo>
                <a:cubicBezTo>
                  <a:pt x="1470" y="236"/>
                  <a:pt x="1504" y="206"/>
                  <a:pt x="1546" y="206"/>
                </a:cubicBezTo>
                <a:cubicBezTo>
                  <a:pt x="1580" y="206"/>
                  <a:pt x="1606" y="220"/>
                  <a:pt x="1606" y="286"/>
                </a:cubicBezTo>
                <a:cubicBezTo>
                  <a:pt x="1606" y="340"/>
                  <a:pt x="1606" y="340"/>
                  <a:pt x="1606" y="340"/>
                </a:cubicBezTo>
                <a:cubicBezTo>
                  <a:pt x="1606" y="432"/>
                  <a:pt x="1602" y="432"/>
                  <a:pt x="1564" y="434"/>
                </a:cubicBezTo>
                <a:lnTo>
                  <a:pt x="1564" y="448"/>
                </a:lnTo>
                <a:close/>
                <a:moveTo>
                  <a:pt x="1776" y="222"/>
                </a:moveTo>
                <a:cubicBezTo>
                  <a:pt x="1776" y="200"/>
                  <a:pt x="1796" y="188"/>
                  <a:pt x="1822" y="188"/>
                </a:cubicBezTo>
                <a:cubicBezTo>
                  <a:pt x="1874" y="188"/>
                  <a:pt x="1896" y="236"/>
                  <a:pt x="1900" y="252"/>
                </a:cubicBezTo>
                <a:cubicBezTo>
                  <a:pt x="1912" y="252"/>
                  <a:pt x="1912" y="252"/>
                  <a:pt x="1912" y="252"/>
                </a:cubicBezTo>
                <a:cubicBezTo>
                  <a:pt x="1912" y="212"/>
                  <a:pt x="1908" y="188"/>
                  <a:pt x="1904" y="184"/>
                </a:cubicBezTo>
                <a:cubicBezTo>
                  <a:pt x="1900" y="180"/>
                  <a:pt x="1862" y="170"/>
                  <a:pt x="1824" y="170"/>
                </a:cubicBezTo>
                <a:cubicBezTo>
                  <a:pt x="1768" y="170"/>
                  <a:pt x="1734" y="206"/>
                  <a:pt x="1734" y="248"/>
                </a:cubicBezTo>
                <a:cubicBezTo>
                  <a:pt x="1734" y="340"/>
                  <a:pt x="1890" y="322"/>
                  <a:pt x="1890" y="396"/>
                </a:cubicBezTo>
                <a:cubicBezTo>
                  <a:pt x="1890" y="422"/>
                  <a:pt x="1866" y="436"/>
                  <a:pt x="1826" y="436"/>
                </a:cubicBezTo>
                <a:cubicBezTo>
                  <a:pt x="1788" y="436"/>
                  <a:pt x="1754" y="416"/>
                  <a:pt x="1744" y="366"/>
                </a:cubicBezTo>
                <a:cubicBezTo>
                  <a:pt x="1728" y="366"/>
                  <a:pt x="1728" y="366"/>
                  <a:pt x="1728" y="366"/>
                </a:cubicBezTo>
                <a:cubicBezTo>
                  <a:pt x="1728" y="386"/>
                  <a:pt x="1732" y="422"/>
                  <a:pt x="1734" y="428"/>
                </a:cubicBezTo>
                <a:cubicBezTo>
                  <a:pt x="1744" y="446"/>
                  <a:pt x="1788" y="454"/>
                  <a:pt x="1824" y="454"/>
                </a:cubicBezTo>
                <a:cubicBezTo>
                  <a:pt x="1888" y="454"/>
                  <a:pt x="1928" y="416"/>
                  <a:pt x="1928" y="372"/>
                </a:cubicBezTo>
                <a:cubicBezTo>
                  <a:pt x="1932" y="270"/>
                  <a:pt x="1776" y="286"/>
                  <a:pt x="1776" y="222"/>
                </a:cubicBezTo>
                <a:moveTo>
                  <a:pt x="2030" y="270"/>
                </a:moveTo>
                <a:cubicBezTo>
                  <a:pt x="2034" y="220"/>
                  <a:pt x="2058" y="192"/>
                  <a:pt x="2102" y="192"/>
                </a:cubicBezTo>
                <a:cubicBezTo>
                  <a:pt x="2144" y="192"/>
                  <a:pt x="2170" y="220"/>
                  <a:pt x="2172" y="270"/>
                </a:cubicBezTo>
                <a:lnTo>
                  <a:pt x="2030" y="270"/>
                </a:lnTo>
                <a:close/>
                <a:moveTo>
                  <a:pt x="2030" y="290"/>
                </a:moveTo>
                <a:cubicBezTo>
                  <a:pt x="2222" y="290"/>
                  <a:pt x="2222" y="290"/>
                  <a:pt x="2222" y="290"/>
                </a:cubicBezTo>
                <a:cubicBezTo>
                  <a:pt x="2226" y="228"/>
                  <a:pt x="2192" y="168"/>
                  <a:pt x="2114" y="168"/>
                </a:cubicBezTo>
                <a:cubicBezTo>
                  <a:pt x="2034" y="168"/>
                  <a:pt x="1982" y="232"/>
                  <a:pt x="1982" y="320"/>
                </a:cubicBezTo>
                <a:cubicBezTo>
                  <a:pt x="1982" y="388"/>
                  <a:pt x="2018" y="456"/>
                  <a:pt x="2112" y="456"/>
                </a:cubicBezTo>
                <a:cubicBezTo>
                  <a:pt x="2150" y="456"/>
                  <a:pt x="2198" y="440"/>
                  <a:pt x="2224" y="412"/>
                </a:cubicBezTo>
                <a:cubicBezTo>
                  <a:pt x="2218" y="400"/>
                  <a:pt x="2218" y="400"/>
                  <a:pt x="2218" y="400"/>
                </a:cubicBezTo>
                <a:cubicBezTo>
                  <a:pt x="2192" y="416"/>
                  <a:pt x="2164" y="422"/>
                  <a:pt x="2138" y="422"/>
                </a:cubicBezTo>
                <a:cubicBezTo>
                  <a:pt x="2058" y="420"/>
                  <a:pt x="2028" y="352"/>
                  <a:pt x="2030" y="290"/>
                </a:cubicBezTo>
                <a:moveTo>
                  <a:pt x="2478" y="242"/>
                </a:moveTo>
                <a:cubicBezTo>
                  <a:pt x="2490" y="206"/>
                  <a:pt x="2510" y="192"/>
                  <a:pt x="2528" y="192"/>
                </a:cubicBezTo>
                <a:cubicBezTo>
                  <a:pt x="2528" y="180"/>
                  <a:pt x="2528" y="180"/>
                  <a:pt x="2528" y="180"/>
                </a:cubicBezTo>
                <a:cubicBezTo>
                  <a:pt x="2430" y="180"/>
                  <a:pt x="2430" y="180"/>
                  <a:pt x="2430" y="180"/>
                </a:cubicBezTo>
                <a:cubicBezTo>
                  <a:pt x="2430" y="192"/>
                  <a:pt x="2430" y="192"/>
                  <a:pt x="2430" y="192"/>
                </a:cubicBezTo>
                <a:cubicBezTo>
                  <a:pt x="2454" y="194"/>
                  <a:pt x="2466" y="206"/>
                  <a:pt x="2458" y="234"/>
                </a:cubicBezTo>
                <a:cubicBezTo>
                  <a:pt x="2406" y="390"/>
                  <a:pt x="2406" y="390"/>
                  <a:pt x="2406" y="390"/>
                </a:cubicBezTo>
                <a:cubicBezTo>
                  <a:pt x="2354" y="270"/>
                  <a:pt x="2354" y="270"/>
                  <a:pt x="2354" y="270"/>
                </a:cubicBezTo>
                <a:cubicBezTo>
                  <a:pt x="2340" y="238"/>
                  <a:pt x="2334" y="224"/>
                  <a:pt x="2334" y="212"/>
                </a:cubicBezTo>
                <a:cubicBezTo>
                  <a:pt x="2334" y="202"/>
                  <a:pt x="2340" y="196"/>
                  <a:pt x="2360" y="192"/>
                </a:cubicBezTo>
                <a:cubicBezTo>
                  <a:pt x="2360" y="180"/>
                  <a:pt x="2360" y="180"/>
                  <a:pt x="2360" y="180"/>
                </a:cubicBezTo>
                <a:cubicBezTo>
                  <a:pt x="2234" y="180"/>
                  <a:pt x="2234" y="180"/>
                  <a:pt x="2234" y="180"/>
                </a:cubicBezTo>
                <a:cubicBezTo>
                  <a:pt x="2234" y="192"/>
                  <a:pt x="2234" y="192"/>
                  <a:pt x="2234" y="192"/>
                </a:cubicBezTo>
                <a:cubicBezTo>
                  <a:pt x="2266" y="194"/>
                  <a:pt x="2268" y="198"/>
                  <a:pt x="2310" y="292"/>
                </a:cubicBezTo>
                <a:cubicBezTo>
                  <a:pt x="2382" y="450"/>
                  <a:pt x="2382" y="450"/>
                  <a:pt x="2382" y="450"/>
                </a:cubicBezTo>
                <a:cubicBezTo>
                  <a:pt x="2358" y="512"/>
                  <a:pt x="2320" y="546"/>
                  <a:pt x="2242" y="564"/>
                </a:cubicBezTo>
                <a:cubicBezTo>
                  <a:pt x="2246" y="576"/>
                  <a:pt x="2260" y="600"/>
                  <a:pt x="2268" y="606"/>
                </a:cubicBezTo>
                <a:cubicBezTo>
                  <a:pt x="2370" y="564"/>
                  <a:pt x="2390" y="498"/>
                  <a:pt x="2426" y="396"/>
                </a:cubicBezTo>
                <a:lnTo>
                  <a:pt x="2478" y="242"/>
                </a:lnTo>
                <a:close/>
                <a:moveTo>
                  <a:pt x="2844" y="394"/>
                </a:moveTo>
                <a:cubicBezTo>
                  <a:pt x="2822" y="412"/>
                  <a:pt x="2782" y="416"/>
                  <a:pt x="2750" y="416"/>
                </a:cubicBezTo>
                <a:cubicBezTo>
                  <a:pt x="2670" y="416"/>
                  <a:pt x="2606" y="360"/>
                  <a:pt x="2606" y="284"/>
                </a:cubicBezTo>
                <a:cubicBezTo>
                  <a:pt x="2606" y="236"/>
                  <a:pt x="2626" y="206"/>
                  <a:pt x="2658" y="198"/>
                </a:cubicBezTo>
                <a:cubicBezTo>
                  <a:pt x="2698" y="266"/>
                  <a:pt x="2770" y="338"/>
                  <a:pt x="2844" y="394"/>
                </a:cubicBezTo>
                <a:moveTo>
                  <a:pt x="2928" y="448"/>
                </a:moveTo>
                <a:cubicBezTo>
                  <a:pt x="3022" y="448"/>
                  <a:pt x="3022" y="448"/>
                  <a:pt x="3022" y="448"/>
                </a:cubicBezTo>
                <a:cubicBezTo>
                  <a:pt x="3022" y="436"/>
                  <a:pt x="3022" y="436"/>
                  <a:pt x="3022" y="436"/>
                </a:cubicBezTo>
                <a:cubicBezTo>
                  <a:pt x="2992" y="432"/>
                  <a:pt x="2946" y="408"/>
                  <a:pt x="2896" y="372"/>
                </a:cubicBezTo>
                <a:cubicBezTo>
                  <a:pt x="2914" y="342"/>
                  <a:pt x="2918" y="300"/>
                  <a:pt x="2922" y="270"/>
                </a:cubicBezTo>
                <a:cubicBezTo>
                  <a:pt x="2926" y="244"/>
                  <a:pt x="2946" y="244"/>
                  <a:pt x="2958" y="242"/>
                </a:cubicBezTo>
                <a:cubicBezTo>
                  <a:pt x="2958" y="230"/>
                  <a:pt x="2958" y="230"/>
                  <a:pt x="2958" y="230"/>
                </a:cubicBezTo>
                <a:cubicBezTo>
                  <a:pt x="2834" y="230"/>
                  <a:pt x="2834" y="230"/>
                  <a:pt x="2834" y="230"/>
                </a:cubicBezTo>
                <a:cubicBezTo>
                  <a:pt x="2834" y="242"/>
                  <a:pt x="2834" y="242"/>
                  <a:pt x="2834" y="242"/>
                </a:cubicBezTo>
                <a:cubicBezTo>
                  <a:pt x="2864" y="246"/>
                  <a:pt x="2892" y="250"/>
                  <a:pt x="2892" y="294"/>
                </a:cubicBezTo>
                <a:cubicBezTo>
                  <a:pt x="2892" y="318"/>
                  <a:pt x="2888" y="342"/>
                  <a:pt x="2878" y="358"/>
                </a:cubicBezTo>
                <a:cubicBezTo>
                  <a:pt x="2770" y="274"/>
                  <a:pt x="2670" y="156"/>
                  <a:pt x="2670" y="96"/>
                </a:cubicBezTo>
                <a:cubicBezTo>
                  <a:pt x="2670" y="66"/>
                  <a:pt x="2688" y="54"/>
                  <a:pt x="2716" y="54"/>
                </a:cubicBezTo>
                <a:cubicBezTo>
                  <a:pt x="2752" y="54"/>
                  <a:pt x="2784" y="78"/>
                  <a:pt x="2800" y="124"/>
                </a:cubicBezTo>
                <a:cubicBezTo>
                  <a:pt x="2812" y="124"/>
                  <a:pt x="2812" y="124"/>
                  <a:pt x="2812" y="124"/>
                </a:cubicBezTo>
                <a:cubicBezTo>
                  <a:pt x="2810" y="42"/>
                  <a:pt x="2810" y="42"/>
                  <a:pt x="2810" y="42"/>
                </a:cubicBezTo>
                <a:cubicBezTo>
                  <a:pt x="2798" y="42"/>
                  <a:pt x="2798" y="42"/>
                  <a:pt x="2798" y="42"/>
                </a:cubicBezTo>
                <a:cubicBezTo>
                  <a:pt x="2798" y="48"/>
                  <a:pt x="2792" y="52"/>
                  <a:pt x="2788" y="52"/>
                </a:cubicBezTo>
                <a:cubicBezTo>
                  <a:pt x="2772" y="52"/>
                  <a:pt x="2752" y="36"/>
                  <a:pt x="2714" y="36"/>
                </a:cubicBezTo>
                <a:cubicBezTo>
                  <a:pt x="2672" y="36"/>
                  <a:pt x="2630" y="62"/>
                  <a:pt x="2630" y="118"/>
                </a:cubicBezTo>
                <a:cubicBezTo>
                  <a:pt x="2630" y="140"/>
                  <a:pt x="2636" y="160"/>
                  <a:pt x="2648" y="182"/>
                </a:cubicBezTo>
                <a:cubicBezTo>
                  <a:pt x="2592" y="200"/>
                  <a:pt x="2562" y="248"/>
                  <a:pt x="2562" y="304"/>
                </a:cubicBezTo>
                <a:cubicBezTo>
                  <a:pt x="2562" y="406"/>
                  <a:pt x="2640" y="460"/>
                  <a:pt x="2726" y="460"/>
                </a:cubicBezTo>
                <a:cubicBezTo>
                  <a:pt x="2780" y="460"/>
                  <a:pt x="2824" y="444"/>
                  <a:pt x="2862" y="410"/>
                </a:cubicBezTo>
                <a:cubicBezTo>
                  <a:pt x="2888" y="424"/>
                  <a:pt x="2912" y="442"/>
                  <a:pt x="2928" y="448"/>
                </a:cubicBezTo>
                <a:moveTo>
                  <a:pt x="3094" y="212"/>
                </a:moveTo>
                <a:cubicBezTo>
                  <a:pt x="3094" y="88"/>
                  <a:pt x="3154" y="20"/>
                  <a:pt x="3252" y="20"/>
                </a:cubicBezTo>
                <a:cubicBezTo>
                  <a:pt x="3328" y="20"/>
                  <a:pt x="3372" y="58"/>
                  <a:pt x="3392" y="134"/>
                </a:cubicBezTo>
                <a:cubicBezTo>
                  <a:pt x="3404" y="134"/>
                  <a:pt x="3404" y="134"/>
                  <a:pt x="3404" y="134"/>
                </a:cubicBezTo>
                <a:cubicBezTo>
                  <a:pt x="3400" y="4"/>
                  <a:pt x="3400" y="4"/>
                  <a:pt x="3400" y="4"/>
                </a:cubicBezTo>
                <a:cubicBezTo>
                  <a:pt x="3388" y="4"/>
                  <a:pt x="3388" y="4"/>
                  <a:pt x="3388" y="4"/>
                </a:cubicBezTo>
                <a:cubicBezTo>
                  <a:pt x="3384" y="14"/>
                  <a:pt x="3376" y="18"/>
                  <a:pt x="3364" y="18"/>
                </a:cubicBezTo>
                <a:cubicBezTo>
                  <a:pt x="3338" y="18"/>
                  <a:pt x="3314" y="0"/>
                  <a:pt x="3248" y="0"/>
                </a:cubicBezTo>
                <a:cubicBezTo>
                  <a:pt x="3118" y="0"/>
                  <a:pt x="3030" y="102"/>
                  <a:pt x="3030" y="242"/>
                </a:cubicBezTo>
                <a:cubicBezTo>
                  <a:pt x="3030" y="376"/>
                  <a:pt x="3110" y="460"/>
                  <a:pt x="3238" y="460"/>
                </a:cubicBezTo>
                <a:cubicBezTo>
                  <a:pt x="3320" y="460"/>
                  <a:pt x="3384" y="420"/>
                  <a:pt x="3408" y="380"/>
                </a:cubicBezTo>
                <a:cubicBezTo>
                  <a:pt x="3396" y="366"/>
                  <a:pt x="3396" y="366"/>
                  <a:pt x="3396" y="366"/>
                </a:cubicBezTo>
                <a:cubicBezTo>
                  <a:pt x="3370" y="402"/>
                  <a:pt x="3314" y="426"/>
                  <a:pt x="3256" y="426"/>
                </a:cubicBezTo>
                <a:cubicBezTo>
                  <a:pt x="3156" y="426"/>
                  <a:pt x="3094" y="340"/>
                  <a:pt x="3094" y="212"/>
                </a:cubicBezTo>
                <a:moveTo>
                  <a:pt x="3678" y="328"/>
                </a:moveTo>
                <a:cubicBezTo>
                  <a:pt x="3678" y="392"/>
                  <a:pt x="3650" y="430"/>
                  <a:pt x="3592" y="430"/>
                </a:cubicBezTo>
                <a:cubicBezTo>
                  <a:pt x="3542" y="430"/>
                  <a:pt x="3496" y="384"/>
                  <a:pt x="3496" y="292"/>
                </a:cubicBezTo>
                <a:cubicBezTo>
                  <a:pt x="3496" y="226"/>
                  <a:pt x="3528" y="190"/>
                  <a:pt x="3580" y="190"/>
                </a:cubicBezTo>
                <a:cubicBezTo>
                  <a:pt x="3628" y="192"/>
                  <a:pt x="3678" y="238"/>
                  <a:pt x="3678" y="328"/>
                </a:cubicBezTo>
                <a:moveTo>
                  <a:pt x="3732" y="312"/>
                </a:moveTo>
                <a:cubicBezTo>
                  <a:pt x="3732" y="260"/>
                  <a:pt x="3710" y="214"/>
                  <a:pt x="3672" y="190"/>
                </a:cubicBezTo>
                <a:cubicBezTo>
                  <a:pt x="3650" y="176"/>
                  <a:pt x="3620" y="168"/>
                  <a:pt x="3588" y="168"/>
                </a:cubicBezTo>
                <a:cubicBezTo>
                  <a:pt x="3502" y="168"/>
                  <a:pt x="3442" y="230"/>
                  <a:pt x="3442" y="310"/>
                </a:cubicBezTo>
                <a:cubicBezTo>
                  <a:pt x="3442" y="364"/>
                  <a:pt x="3464" y="408"/>
                  <a:pt x="3502" y="432"/>
                </a:cubicBezTo>
                <a:cubicBezTo>
                  <a:pt x="3524" y="446"/>
                  <a:pt x="3554" y="452"/>
                  <a:pt x="3586" y="452"/>
                </a:cubicBezTo>
                <a:cubicBezTo>
                  <a:pt x="3672" y="454"/>
                  <a:pt x="3732" y="394"/>
                  <a:pt x="3732" y="312"/>
                </a:cubicBezTo>
                <a:moveTo>
                  <a:pt x="4136" y="448"/>
                </a:moveTo>
                <a:cubicBezTo>
                  <a:pt x="4280" y="448"/>
                  <a:pt x="4280" y="448"/>
                  <a:pt x="4280" y="448"/>
                </a:cubicBezTo>
                <a:cubicBezTo>
                  <a:pt x="4280" y="436"/>
                  <a:pt x="4280" y="436"/>
                  <a:pt x="4280" y="436"/>
                </a:cubicBezTo>
                <a:cubicBezTo>
                  <a:pt x="4230" y="434"/>
                  <a:pt x="4232" y="426"/>
                  <a:pt x="4232" y="348"/>
                </a:cubicBezTo>
                <a:cubicBezTo>
                  <a:pt x="4232" y="276"/>
                  <a:pt x="4232" y="276"/>
                  <a:pt x="4232" y="276"/>
                </a:cubicBezTo>
                <a:cubicBezTo>
                  <a:pt x="4232" y="200"/>
                  <a:pt x="4190" y="172"/>
                  <a:pt x="4142" y="172"/>
                </a:cubicBezTo>
                <a:cubicBezTo>
                  <a:pt x="4098" y="172"/>
                  <a:pt x="4064" y="196"/>
                  <a:pt x="4038" y="232"/>
                </a:cubicBezTo>
                <a:cubicBezTo>
                  <a:pt x="4028" y="194"/>
                  <a:pt x="4000" y="172"/>
                  <a:pt x="3954" y="172"/>
                </a:cubicBezTo>
                <a:cubicBezTo>
                  <a:pt x="3916" y="172"/>
                  <a:pt x="3880" y="196"/>
                  <a:pt x="3858" y="224"/>
                </a:cubicBezTo>
                <a:cubicBezTo>
                  <a:pt x="3858" y="176"/>
                  <a:pt x="3858" y="176"/>
                  <a:pt x="3858" y="176"/>
                </a:cubicBezTo>
                <a:cubicBezTo>
                  <a:pt x="3756" y="176"/>
                  <a:pt x="3756" y="176"/>
                  <a:pt x="3756" y="176"/>
                </a:cubicBezTo>
                <a:cubicBezTo>
                  <a:pt x="3756" y="188"/>
                  <a:pt x="3756" y="188"/>
                  <a:pt x="3756" y="188"/>
                </a:cubicBezTo>
                <a:cubicBezTo>
                  <a:pt x="3800" y="190"/>
                  <a:pt x="3806" y="192"/>
                  <a:pt x="3806" y="268"/>
                </a:cubicBezTo>
                <a:cubicBezTo>
                  <a:pt x="3806" y="346"/>
                  <a:pt x="3806" y="346"/>
                  <a:pt x="3806" y="346"/>
                </a:cubicBezTo>
                <a:cubicBezTo>
                  <a:pt x="3806" y="434"/>
                  <a:pt x="3804" y="434"/>
                  <a:pt x="3758" y="434"/>
                </a:cubicBezTo>
                <a:cubicBezTo>
                  <a:pt x="3758" y="446"/>
                  <a:pt x="3758" y="446"/>
                  <a:pt x="3758" y="446"/>
                </a:cubicBezTo>
                <a:cubicBezTo>
                  <a:pt x="3902" y="446"/>
                  <a:pt x="3902" y="446"/>
                  <a:pt x="3902" y="446"/>
                </a:cubicBezTo>
                <a:cubicBezTo>
                  <a:pt x="3902" y="434"/>
                  <a:pt x="3902" y="434"/>
                  <a:pt x="3902" y="434"/>
                </a:cubicBezTo>
                <a:cubicBezTo>
                  <a:pt x="3862" y="430"/>
                  <a:pt x="3858" y="430"/>
                  <a:pt x="3858" y="342"/>
                </a:cubicBezTo>
                <a:cubicBezTo>
                  <a:pt x="3858" y="262"/>
                  <a:pt x="3858" y="262"/>
                  <a:pt x="3858" y="262"/>
                </a:cubicBezTo>
                <a:cubicBezTo>
                  <a:pt x="3858" y="234"/>
                  <a:pt x="3894" y="204"/>
                  <a:pt x="3932" y="204"/>
                </a:cubicBezTo>
                <a:cubicBezTo>
                  <a:pt x="3974" y="204"/>
                  <a:pt x="3990" y="226"/>
                  <a:pt x="3990" y="282"/>
                </a:cubicBezTo>
                <a:cubicBezTo>
                  <a:pt x="3990" y="338"/>
                  <a:pt x="3990" y="338"/>
                  <a:pt x="3990" y="338"/>
                </a:cubicBezTo>
                <a:cubicBezTo>
                  <a:pt x="3990" y="428"/>
                  <a:pt x="3988" y="432"/>
                  <a:pt x="3950" y="436"/>
                </a:cubicBezTo>
                <a:cubicBezTo>
                  <a:pt x="3950" y="448"/>
                  <a:pt x="3950" y="448"/>
                  <a:pt x="3950" y="448"/>
                </a:cubicBezTo>
                <a:cubicBezTo>
                  <a:pt x="4086" y="448"/>
                  <a:pt x="4086" y="448"/>
                  <a:pt x="4086" y="448"/>
                </a:cubicBezTo>
                <a:cubicBezTo>
                  <a:pt x="4086" y="436"/>
                  <a:pt x="4086" y="436"/>
                  <a:pt x="4086" y="436"/>
                </a:cubicBezTo>
                <a:cubicBezTo>
                  <a:pt x="4040" y="432"/>
                  <a:pt x="4042" y="428"/>
                  <a:pt x="4042" y="342"/>
                </a:cubicBezTo>
                <a:cubicBezTo>
                  <a:pt x="4042" y="264"/>
                  <a:pt x="4042" y="264"/>
                  <a:pt x="4042" y="264"/>
                </a:cubicBezTo>
                <a:cubicBezTo>
                  <a:pt x="4042" y="236"/>
                  <a:pt x="4078" y="206"/>
                  <a:pt x="4118" y="206"/>
                </a:cubicBezTo>
                <a:cubicBezTo>
                  <a:pt x="4152" y="206"/>
                  <a:pt x="4174" y="226"/>
                  <a:pt x="4174" y="284"/>
                </a:cubicBezTo>
                <a:cubicBezTo>
                  <a:pt x="4174" y="346"/>
                  <a:pt x="4174" y="346"/>
                  <a:pt x="4174" y="346"/>
                </a:cubicBezTo>
                <a:cubicBezTo>
                  <a:pt x="4174" y="428"/>
                  <a:pt x="4174" y="432"/>
                  <a:pt x="4134" y="436"/>
                </a:cubicBezTo>
                <a:cubicBezTo>
                  <a:pt x="4134" y="448"/>
                  <a:pt x="4134" y="448"/>
                  <a:pt x="4134" y="448"/>
                </a:cubicBezTo>
                <a:lnTo>
                  <a:pt x="4136" y="448"/>
                </a:lnTo>
                <a:close/>
                <a:moveTo>
                  <a:pt x="4546" y="316"/>
                </a:moveTo>
                <a:cubicBezTo>
                  <a:pt x="4546" y="388"/>
                  <a:pt x="4516" y="432"/>
                  <a:pt x="4460" y="432"/>
                </a:cubicBezTo>
                <a:cubicBezTo>
                  <a:pt x="4424" y="432"/>
                  <a:pt x="4384" y="412"/>
                  <a:pt x="4384" y="384"/>
                </a:cubicBezTo>
                <a:cubicBezTo>
                  <a:pt x="4384" y="248"/>
                  <a:pt x="4384" y="248"/>
                  <a:pt x="4384" y="248"/>
                </a:cubicBezTo>
                <a:cubicBezTo>
                  <a:pt x="4384" y="226"/>
                  <a:pt x="4416" y="202"/>
                  <a:pt x="4454" y="202"/>
                </a:cubicBezTo>
                <a:cubicBezTo>
                  <a:pt x="4510" y="206"/>
                  <a:pt x="4546" y="248"/>
                  <a:pt x="4546" y="316"/>
                </a:cubicBezTo>
                <a:moveTo>
                  <a:pt x="4600" y="310"/>
                </a:moveTo>
                <a:cubicBezTo>
                  <a:pt x="4600" y="230"/>
                  <a:pt x="4548" y="170"/>
                  <a:pt x="4478" y="170"/>
                </a:cubicBezTo>
                <a:cubicBezTo>
                  <a:pt x="4438" y="170"/>
                  <a:pt x="4406" y="188"/>
                  <a:pt x="4384" y="214"/>
                </a:cubicBezTo>
                <a:cubicBezTo>
                  <a:pt x="4384" y="174"/>
                  <a:pt x="4384" y="174"/>
                  <a:pt x="4384" y="174"/>
                </a:cubicBezTo>
                <a:cubicBezTo>
                  <a:pt x="4284" y="174"/>
                  <a:pt x="4284" y="174"/>
                  <a:pt x="4284" y="174"/>
                </a:cubicBezTo>
                <a:cubicBezTo>
                  <a:pt x="4284" y="186"/>
                  <a:pt x="4284" y="186"/>
                  <a:pt x="4284" y="186"/>
                </a:cubicBezTo>
                <a:cubicBezTo>
                  <a:pt x="4326" y="188"/>
                  <a:pt x="4332" y="190"/>
                  <a:pt x="4332" y="280"/>
                </a:cubicBezTo>
                <a:cubicBezTo>
                  <a:pt x="4332" y="466"/>
                  <a:pt x="4332" y="466"/>
                  <a:pt x="4332" y="466"/>
                </a:cubicBezTo>
                <a:cubicBezTo>
                  <a:pt x="4332" y="564"/>
                  <a:pt x="4334" y="570"/>
                  <a:pt x="4286" y="574"/>
                </a:cubicBezTo>
                <a:cubicBezTo>
                  <a:pt x="4286" y="588"/>
                  <a:pt x="4286" y="588"/>
                  <a:pt x="4286" y="588"/>
                </a:cubicBezTo>
                <a:cubicBezTo>
                  <a:pt x="4432" y="588"/>
                  <a:pt x="4432" y="588"/>
                  <a:pt x="4432" y="588"/>
                </a:cubicBezTo>
                <a:cubicBezTo>
                  <a:pt x="4432" y="574"/>
                  <a:pt x="4432" y="574"/>
                  <a:pt x="4432" y="574"/>
                </a:cubicBezTo>
                <a:cubicBezTo>
                  <a:pt x="4380" y="572"/>
                  <a:pt x="4384" y="564"/>
                  <a:pt x="4384" y="462"/>
                </a:cubicBezTo>
                <a:cubicBezTo>
                  <a:pt x="4384" y="424"/>
                  <a:pt x="4384" y="424"/>
                  <a:pt x="4384" y="424"/>
                </a:cubicBezTo>
                <a:cubicBezTo>
                  <a:pt x="4404" y="444"/>
                  <a:pt x="4436" y="454"/>
                  <a:pt x="4466" y="454"/>
                </a:cubicBezTo>
                <a:cubicBezTo>
                  <a:pt x="4548" y="454"/>
                  <a:pt x="4600" y="392"/>
                  <a:pt x="4600" y="310"/>
                </a:cubicBezTo>
                <a:moveTo>
                  <a:pt x="4792" y="382"/>
                </a:moveTo>
                <a:cubicBezTo>
                  <a:pt x="4792" y="404"/>
                  <a:pt x="4762" y="424"/>
                  <a:pt x="4736" y="424"/>
                </a:cubicBezTo>
                <a:cubicBezTo>
                  <a:pt x="4712" y="424"/>
                  <a:pt x="4694" y="410"/>
                  <a:pt x="4694" y="378"/>
                </a:cubicBezTo>
                <a:cubicBezTo>
                  <a:pt x="4694" y="322"/>
                  <a:pt x="4752" y="328"/>
                  <a:pt x="4792" y="306"/>
                </a:cubicBezTo>
                <a:cubicBezTo>
                  <a:pt x="4792" y="382"/>
                  <a:pt x="4792" y="382"/>
                  <a:pt x="4792" y="382"/>
                </a:cubicBezTo>
                <a:close/>
                <a:moveTo>
                  <a:pt x="5240" y="434"/>
                </a:moveTo>
                <a:cubicBezTo>
                  <a:pt x="5192" y="432"/>
                  <a:pt x="5192" y="430"/>
                  <a:pt x="5192" y="340"/>
                </a:cubicBezTo>
                <a:cubicBezTo>
                  <a:pt x="5192" y="278"/>
                  <a:pt x="5192" y="278"/>
                  <a:pt x="5192" y="278"/>
                </a:cubicBezTo>
                <a:cubicBezTo>
                  <a:pt x="5192" y="196"/>
                  <a:pt x="5146" y="170"/>
                  <a:pt x="5104" y="170"/>
                </a:cubicBezTo>
                <a:cubicBezTo>
                  <a:pt x="5068" y="170"/>
                  <a:pt x="5032" y="186"/>
                  <a:pt x="5004" y="222"/>
                </a:cubicBezTo>
                <a:cubicBezTo>
                  <a:pt x="5004" y="174"/>
                  <a:pt x="5004" y="174"/>
                  <a:pt x="5004" y="174"/>
                </a:cubicBezTo>
                <a:cubicBezTo>
                  <a:pt x="4902" y="174"/>
                  <a:pt x="4902" y="174"/>
                  <a:pt x="4902" y="174"/>
                </a:cubicBezTo>
                <a:cubicBezTo>
                  <a:pt x="4902" y="186"/>
                  <a:pt x="4902" y="186"/>
                  <a:pt x="4902" y="186"/>
                </a:cubicBezTo>
                <a:cubicBezTo>
                  <a:pt x="4946" y="188"/>
                  <a:pt x="4952" y="190"/>
                  <a:pt x="4952" y="266"/>
                </a:cubicBezTo>
                <a:cubicBezTo>
                  <a:pt x="4952" y="334"/>
                  <a:pt x="4952" y="334"/>
                  <a:pt x="4952" y="334"/>
                </a:cubicBezTo>
                <a:cubicBezTo>
                  <a:pt x="4952" y="430"/>
                  <a:pt x="4952" y="432"/>
                  <a:pt x="4904" y="434"/>
                </a:cubicBezTo>
                <a:cubicBezTo>
                  <a:pt x="4892" y="434"/>
                  <a:pt x="4892" y="434"/>
                  <a:pt x="4892" y="434"/>
                </a:cubicBezTo>
                <a:cubicBezTo>
                  <a:pt x="4854" y="434"/>
                  <a:pt x="4850" y="422"/>
                  <a:pt x="4850" y="366"/>
                </a:cubicBezTo>
                <a:cubicBezTo>
                  <a:pt x="4850" y="274"/>
                  <a:pt x="4850" y="274"/>
                  <a:pt x="4850" y="274"/>
                </a:cubicBezTo>
                <a:cubicBezTo>
                  <a:pt x="4850" y="256"/>
                  <a:pt x="4848" y="240"/>
                  <a:pt x="4844" y="228"/>
                </a:cubicBezTo>
                <a:cubicBezTo>
                  <a:pt x="4830" y="186"/>
                  <a:pt x="4796" y="170"/>
                  <a:pt x="4748" y="170"/>
                </a:cubicBezTo>
                <a:cubicBezTo>
                  <a:pt x="4718" y="170"/>
                  <a:pt x="4674" y="180"/>
                  <a:pt x="4650" y="202"/>
                </a:cubicBezTo>
                <a:cubicBezTo>
                  <a:pt x="4652" y="214"/>
                  <a:pt x="4664" y="240"/>
                  <a:pt x="4670" y="248"/>
                </a:cubicBezTo>
                <a:cubicBezTo>
                  <a:pt x="4676" y="246"/>
                  <a:pt x="4676" y="246"/>
                  <a:pt x="4676" y="246"/>
                </a:cubicBezTo>
                <a:cubicBezTo>
                  <a:pt x="4688" y="216"/>
                  <a:pt x="4708" y="194"/>
                  <a:pt x="4742" y="194"/>
                </a:cubicBezTo>
                <a:cubicBezTo>
                  <a:pt x="4778" y="194"/>
                  <a:pt x="4794" y="220"/>
                  <a:pt x="4794" y="250"/>
                </a:cubicBezTo>
                <a:cubicBezTo>
                  <a:pt x="4794" y="282"/>
                  <a:pt x="4794" y="282"/>
                  <a:pt x="4794" y="282"/>
                </a:cubicBezTo>
                <a:cubicBezTo>
                  <a:pt x="4794" y="302"/>
                  <a:pt x="4702" y="306"/>
                  <a:pt x="4664" y="338"/>
                </a:cubicBezTo>
                <a:cubicBezTo>
                  <a:pt x="4652" y="350"/>
                  <a:pt x="4642" y="364"/>
                  <a:pt x="4642" y="384"/>
                </a:cubicBezTo>
                <a:cubicBezTo>
                  <a:pt x="4642" y="426"/>
                  <a:pt x="4672" y="456"/>
                  <a:pt x="4716" y="456"/>
                </a:cubicBezTo>
                <a:cubicBezTo>
                  <a:pt x="4744" y="456"/>
                  <a:pt x="4768" y="446"/>
                  <a:pt x="4794" y="418"/>
                </a:cubicBezTo>
                <a:cubicBezTo>
                  <a:pt x="4798" y="438"/>
                  <a:pt x="4814" y="448"/>
                  <a:pt x="4842" y="448"/>
                </a:cubicBezTo>
                <a:cubicBezTo>
                  <a:pt x="4906" y="448"/>
                  <a:pt x="4906" y="448"/>
                  <a:pt x="4906" y="448"/>
                </a:cubicBezTo>
                <a:cubicBezTo>
                  <a:pt x="4906" y="448"/>
                  <a:pt x="4906" y="448"/>
                  <a:pt x="4906" y="448"/>
                </a:cubicBezTo>
                <a:cubicBezTo>
                  <a:pt x="5048" y="448"/>
                  <a:pt x="5048" y="448"/>
                  <a:pt x="5048" y="448"/>
                </a:cubicBezTo>
                <a:cubicBezTo>
                  <a:pt x="5048" y="436"/>
                  <a:pt x="5048" y="436"/>
                  <a:pt x="5048" y="436"/>
                </a:cubicBezTo>
                <a:cubicBezTo>
                  <a:pt x="5006" y="432"/>
                  <a:pt x="5004" y="434"/>
                  <a:pt x="5004" y="338"/>
                </a:cubicBezTo>
                <a:cubicBezTo>
                  <a:pt x="5004" y="262"/>
                  <a:pt x="5004" y="262"/>
                  <a:pt x="5004" y="262"/>
                </a:cubicBezTo>
                <a:cubicBezTo>
                  <a:pt x="5004" y="236"/>
                  <a:pt x="5038" y="206"/>
                  <a:pt x="5080" y="206"/>
                </a:cubicBezTo>
                <a:cubicBezTo>
                  <a:pt x="5114" y="206"/>
                  <a:pt x="5140" y="220"/>
                  <a:pt x="5140" y="286"/>
                </a:cubicBezTo>
                <a:cubicBezTo>
                  <a:pt x="5140" y="340"/>
                  <a:pt x="5140" y="340"/>
                  <a:pt x="5140" y="340"/>
                </a:cubicBezTo>
                <a:cubicBezTo>
                  <a:pt x="5140" y="432"/>
                  <a:pt x="5136" y="432"/>
                  <a:pt x="5098" y="434"/>
                </a:cubicBezTo>
                <a:cubicBezTo>
                  <a:pt x="5098" y="446"/>
                  <a:pt x="5098" y="446"/>
                  <a:pt x="5098" y="446"/>
                </a:cubicBezTo>
                <a:cubicBezTo>
                  <a:pt x="5240" y="446"/>
                  <a:pt x="5240" y="446"/>
                  <a:pt x="5240" y="446"/>
                </a:cubicBezTo>
                <a:lnTo>
                  <a:pt x="5240" y="434"/>
                </a:lnTo>
                <a:close/>
                <a:moveTo>
                  <a:pt x="5516" y="192"/>
                </a:moveTo>
                <a:cubicBezTo>
                  <a:pt x="5516" y="180"/>
                  <a:pt x="5516" y="180"/>
                  <a:pt x="5516" y="180"/>
                </a:cubicBezTo>
                <a:cubicBezTo>
                  <a:pt x="5418" y="180"/>
                  <a:pt x="5418" y="180"/>
                  <a:pt x="5418" y="180"/>
                </a:cubicBezTo>
                <a:cubicBezTo>
                  <a:pt x="5418" y="192"/>
                  <a:pt x="5418" y="192"/>
                  <a:pt x="5418" y="192"/>
                </a:cubicBezTo>
                <a:cubicBezTo>
                  <a:pt x="5442" y="194"/>
                  <a:pt x="5454" y="206"/>
                  <a:pt x="5446" y="234"/>
                </a:cubicBezTo>
                <a:cubicBezTo>
                  <a:pt x="5394" y="390"/>
                  <a:pt x="5394" y="390"/>
                  <a:pt x="5394" y="390"/>
                </a:cubicBezTo>
                <a:cubicBezTo>
                  <a:pt x="5342" y="270"/>
                  <a:pt x="5342" y="270"/>
                  <a:pt x="5342" y="270"/>
                </a:cubicBezTo>
                <a:cubicBezTo>
                  <a:pt x="5328" y="238"/>
                  <a:pt x="5322" y="224"/>
                  <a:pt x="5322" y="212"/>
                </a:cubicBezTo>
                <a:cubicBezTo>
                  <a:pt x="5322" y="202"/>
                  <a:pt x="5328" y="196"/>
                  <a:pt x="5348" y="192"/>
                </a:cubicBezTo>
                <a:cubicBezTo>
                  <a:pt x="5348" y="180"/>
                  <a:pt x="5348" y="180"/>
                  <a:pt x="5348" y="180"/>
                </a:cubicBezTo>
                <a:cubicBezTo>
                  <a:pt x="5220" y="180"/>
                  <a:pt x="5220" y="180"/>
                  <a:pt x="5220" y="180"/>
                </a:cubicBezTo>
                <a:cubicBezTo>
                  <a:pt x="5220" y="192"/>
                  <a:pt x="5220" y="192"/>
                  <a:pt x="5220" y="192"/>
                </a:cubicBezTo>
                <a:cubicBezTo>
                  <a:pt x="5252" y="194"/>
                  <a:pt x="5254" y="198"/>
                  <a:pt x="5296" y="292"/>
                </a:cubicBezTo>
                <a:cubicBezTo>
                  <a:pt x="5368" y="450"/>
                  <a:pt x="5368" y="450"/>
                  <a:pt x="5368" y="450"/>
                </a:cubicBezTo>
                <a:cubicBezTo>
                  <a:pt x="5344" y="512"/>
                  <a:pt x="5306" y="546"/>
                  <a:pt x="5228" y="564"/>
                </a:cubicBezTo>
                <a:cubicBezTo>
                  <a:pt x="5232" y="576"/>
                  <a:pt x="5246" y="600"/>
                  <a:pt x="5254" y="606"/>
                </a:cubicBezTo>
                <a:cubicBezTo>
                  <a:pt x="5356" y="564"/>
                  <a:pt x="5376" y="498"/>
                  <a:pt x="5412" y="396"/>
                </a:cubicBezTo>
                <a:cubicBezTo>
                  <a:pt x="5466" y="242"/>
                  <a:pt x="5466" y="242"/>
                  <a:pt x="5466" y="242"/>
                </a:cubicBezTo>
                <a:cubicBezTo>
                  <a:pt x="5478" y="206"/>
                  <a:pt x="5498" y="192"/>
                  <a:pt x="5516" y="192"/>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97" tIns="46649" rIns="93297" bIns="46649" numCol="1" anchor="t" anchorCtr="0" compatLnSpc="1">
            <a:prstTxWarp prst="textNoShape">
              <a:avLst/>
            </a:prstTxWarp>
          </a:bodyPr>
          <a:lstStyle>
            <a:defPPr>
              <a:defRPr lang="x-none"/>
            </a:defPPr>
            <a:lvl1pPr algn="l" rtl="0" fontAlgn="base">
              <a:spcBef>
                <a:spcPct val="0"/>
              </a:spcBef>
              <a:spcAft>
                <a:spcPct val="0"/>
              </a:spcAft>
              <a:defRPr lang="x-none" sz="1600" kern="1200">
                <a:solidFill>
                  <a:schemeClr val="tx1"/>
                </a:solidFill>
                <a:latin typeface="Arial" charset="0"/>
                <a:ea typeface="+mn-ea"/>
                <a:cs typeface="+mn-cs"/>
              </a:defRPr>
            </a:lvl1pPr>
            <a:lvl2pPr marL="457200" algn="l" rtl="0" fontAlgn="base">
              <a:spcBef>
                <a:spcPct val="0"/>
              </a:spcBef>
              <a:spcAft>
                <a:spcPct val="0"/>
              </a:spcAft>
              <a:defRPr lang="x-none" sz="1600" kern="1200">
                <a:solidFill>
                  <a:schemeClr val="tx1"/>
                </a:solidFill>
                <a:latin typeface="Arial" charset="0"/>
                <a:ea typeface="+mn-ea"/>
                <a:cs typeface="+mn-cs"/>
              </a:defRPr>
            </a:lvl2pPr>
            <a:lvl3pPr marL="914400" algn="l" rtl="0" fontAlgn="base">
              <a:spcBef>
                <a:spcPct val="0"/>
              </a:spcBef>
              <a:spcAft>
                <a:spcPct val="0"/>
              </a:spcAft>
              <a:defRPr lang="x-none" sz="1600" kern="1200">
                <a:solidFill>
                  <a:schemeClr val="tx1"/>
                </a:solidFill>
                <a:latin typeface="Arial" charset="0"/>
                <a:ea typeface="+mn-ea"/>
                <a:cs typeface="+mn-cs"/>
              </a:defRPr>
            </a:lvl3pPr>
            <a:lvl4pPr marL="1371600" algn="l" rtl="0" fontAlgn="base">
              <a:spcBef>
                <a:spcPct val="0"/>
              </a:spcBef>
              <a:spcAft>
                <a:spcPct val="0"/>
              </a:spcAft>
              <a:defRPr lang="x-none" sz="1600" kern="1200">
                <a:solidFill>
                  <a:schemeClr val="tx1"/>
                </a:solidFill>
                <a:latin typeface="Arial" charset="0"/>
                <a:ea typeface="+mn-ea"/>
                <a:cs typeface="+mn-cs"/>
              </a:defRPr>
            </a:lvl4pPr>
            <a:lvl5pPr marL="1828800" algn="l" rtl="0" fontAlgn="base">
              <a:spcBef>
                <a:spcPct val="0"/>
              </a:spcBef>
              <a:spcAft>
                <a:spcPct val="0"/>
              </a:spcAft>
              <a:defRPr lang="x-none" sz="1600" kern="1200">
                <a:solidFill>
                  <a:schemeClr val="tx1"/>
                </a:solidFill>
                <a:latin typeface="Arial" charset="0"/>
                <a:ea typeface="+mn-ea"/>
                <a:cs typeface="+mn-cs"/>
              </a:defRPr>
            </a:lvl5pPr>
            <a:lvl6pPr marL="2286000" algn="l" defTabSz="914400" rtl="0" eaLnBrk="1" latinLnBrk="0" hangingPunct="1">
              <a:defRPr lang="x-none" sz="1600" kern="1200">
                <a:solidFill>
                  <a:schemeClr val="tx1"/>
                </a:solidFill>
                <a:latin typeface="Arial" charset="0"/>
                <a:ea typeface="+mn-ea"/>
                <a:cs typeface="+mn-cs"/>
              </a:defRPr>
            </a:lvl6pPr>
            <a:lvl7pPr marL="2743200" algn="l" defTabSz="914400" rtl="0" eaLnBrk="1" latinLnBrk="0" hangingPunct="1">
              <a:defRPr lang="x-none" sz="1600" kern="1200">
                <a:solidFill>
                  <a:schemeClr val="tx1"/>
                </a:solidFill>
                <a:latin typeface="Arial" charset="0"/>
                <a:ea typeface="+mn-ea"/>
                <a:cs typeface="+mn-cs"/>
              </a:defRPr>
            </a:lvl7pPr>
            <a:lvl8pPr marL="3200400" algn="l" defTabSz="914400" rtl="0" eaLnBrk="1" latinLnBrk="0" hangingPunct="1">
              <a:defRPr lang="x-none" sz="1600" kern="1200">
                <a:solidFill>
                  <a:schemeClr val="tx1"/>
                </a:solidFill>
                <a:latin typeface="Arial" charset="0"/>
                <a:ea typeface="+mn-ea"/>
                <a:cs typeface="+mn-cs"/>
              </a:defRPr>
            </a:lvl8pPr>
            <a:lvl9pPr marL="3657600" algn="l" defTabSz="914400" rtl="0" eaLnBrk="1" latinLnBrk="0" hangingPunct="1">
              <a:defRPr lang="x-none" sz="1600" kern="1200">
                <a:solidFill>
                  <a:schemeClr val="tx1"/>
                </a:solidFill>
                <a:latin typeface="Arial" charset="0"/>
                <a:ea typeface="+mn-ea"/>
                <a:cs typeface="+mn-cs"/>
              </a:defRPr>
            </a:lvl9pPr>
          </a:lstStyle>
          <a:p>
            <a:endParaRPr lang="x-none" sz="1632" baseline="0" dirty="0">
              <a:solidFill>
                <a:srgbClr val="000000"/>
              </a:solidFill>
              <a:latin typeface="+mn-lt"/>
            </a:endParaRPr>
          </a:p>
        </p:txBody>
      </p:sp>
      <p:sp>
        <p:nvSpPr>
          <p:cNvPr id="26" name="Disclaimer-English (United States)" hidden="1"/>
          <p:cNvSpPr>
            <a:spLocks noChangeArrowheads="1"/>
          </p:cNvSpPr>
          <p:nvPr userDrawn="1"/>
        </p:nvSpPr>
        <p:spPr bwMode="black">
          <a:xfrm>
            <a:off x="2314476" y="6407791"/>
            <a:ext cx="3616660" cy="384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p>
            <a:pPr defTabSz="821202" eaLnBrk="0" hangingPunct="0"/>
            <a:r>
              <a:rPr lang="x-none" sz="816" baseline="0" dirty="0">
                <a:solidFill>
                  <a:srgbClr val="FFFFFF"/>
                </a:solidFill>
                <a:latin typeface="+mn-lt"/>
              </a:rPr>
              <a:t>CONFIDENTIAL AND PROPRIETARY</a:t>
            </a:r>
          </a:p>
          <a:p>
            <a:pPr defTabSz="821202" eaLnBrk="0" hangingPunct="0"/>
            <a:r>
              <a:rPr lang="x-none" sz="816" baseline="0" dirty="0">
                <a:solidFill>
                  <a:srgbClr val="FFFFFF"/>
                </a:solidFill>
                <a:latin typeface="+mn-lt"/>
              </a:rPr>
              <a:t>Any use of this material without specific permission of McKinsey &amp; Company is strictly prohibited</a:t>
            </a:r>
          </a:p>
        </p:txBody>
      </p:sp>
    </p:spTree>
    <p:extLst>
      <p:ext uri="{BB962C8B-B14F-4D97-AF65-F5344CB8AC3E}">
        <p14:creationId xmlns:p14="http://schemas.microsoft.com/office/powerpoint/2010/main" val="365890571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2. Slide Title"/>
          <p:cNvSpPr>
            <a:spLocks noGrp="1"/>
          </p:cNvSpPr>
          <p:nvPr>
            <p:ph type="title"/>
          </p:nvPr>
        </p:nvSpPr>
        <p:spPr bwMode="auto"/>
        <p:txBody>
          <a:bodyPr/>
          <a:lstStyle/>
          <a:p>
            <a:r>
              <a:rPr lang="en-US"/>
              <a:t>Click to edit Master title style</a:t>
            </a:r>
            <a:endParaRPr lang="x-none" dirty="0"/>
          </a:p>
        </p:txBody>
      </p:sp>
      <p:sp>
        <p:nvSpPr>
          <p:cNvPr id="8" name="Slide Number"/>
          <p:cNvSpPr txBox="1">
            <a:spLocks/>
          </p:cNvSpPr>
          <p:nvPr userDrawn="1"/>
        </p:nvSpPr>
        <p:spPr bwMode="auto">
          <a:xfrm>
            <a:off x="8739040" y="6639224"/>
            <a:ext cx="130852" cy="128097"/>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fld id="{42C328C1-A84F-4A39-A664-DBA00541A8C6}" type="slidenum">
              <a:rPr lang="x-none" sz="816" baseline="0" smtClean="0">
                <a:solidFill>
                  <a:srgbClr val="808080"/>
                </a:solidFill>
                <a:latin typeface="+mn-lt"/>
              </a:rPr>
              <a:pPr/>
              <a:t>‹#›</a:t>
            </a:fld>
            <a:endParaRPr lang="x-none" sz="816" baseline="0" dirty="0">
              <a:solidFill>
                <a:srgbClr val="808080"/>
              </a:solidFill>
              <a:latin typeface="+mn-lt"/>
            </a:endParaRPr>
          </a:p>
        </p:txBody>
      </p:sp>
      <p:sp>
        <p:nvSpPr>
          <p:cNvPr id="9" name="SlideLogoText"/>
          <p:cNvSpPr>
            <a:spLocks noChangeArrowheads="1"/>
          </p:cNvSpPr>
          <p:nvPr userDrawn="1">
            <p:custDataLst>
              <p:tags r:id="rId1"/>
            </p:custDataLst>
          </p:nvPr>
        </p:nvSpPr>
        <p:spPr bwMode="auto">
          <a:xfrm>
            <a:off x="7586248" y="6639224"/>
            <a:ext cx="1050093"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x-none" sz="816" baseline="0" dirty="0">
                <a:solidFill>
                  <a:srgbClr val="808080"/>
                </a:solidFill>
                <a:latin typeface="+mn-lt"/>
              </a:rPr>
              <a:t>McKinsey &amp; Company</a:t>
            </a:r>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spTree>
    <p:extLst>
      <p:ext uri="{BB962C8B-B14F-4D97-AF65-F5344CB8AC3E}">
        <p14:creationId xmlns:p14="http://schemas.microsoft.com/office/powerpoint/2010/main" val="1683768660"/>
      </p:ext>
    </p:extLst>
  </p:cSld>
  <p:clrMapOvr>
    <a:masterClrMapping/>
  </p:clrMapOvr>
  <p:extLst>
    <p:ext uri="{DCECCB84-F9BA-43D5-87BE-67443E8EF086}">
      <p15:sldGuideLst xmlns:p15="http://schemas.microsoft.com/office/powerpoint/2012/main">
        <p15:guide id="1" pos="5505">
          <p15:clr>
            <a:srgbClr val="F26B43"/>
          </p15:clr>
        </p15:guide>
        <p15:guide id="2" pos="74">
          <p15:clr>
            <a:srgbClr val="F26B43"/>
          </p15:clr>
        </p15:guide>
        <p15:guide id="3" orient="horz" pos="571">
          <p15:clr>
            <a:srgbClr val="F26B43"/>
          </p15:clr>
        </p15:guide>
        <p15:guide id="4" orient="horz" pos="3911">
          <p15:clr>
            <a:srgbClr val="F26B43"/>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x-none">
                <a:solidFill>
                  <a:schemeClr val="bg1"/>
                </a:solidFill>
              </a:defRPr>
            </a:lvl1pPr>
          </a:lstStyle>
          <a:p>
            <a:r>
              <a:rPr lang="en-US"/>
              <a:t>Click to edit Master title style</a:t>
            </a:r>
            <a:endParaRPr lang="x-none" dirty="0"/>
          </a:p>
        </p:txBody>
      </p:sp>
      <p:sp>
        <p:nvSpPr>
          <p:cNvPr id="15" name="Slide Number"/>
          <p:cNvSpPr txBox="1">
            <a:spLocks/>
          </p:cNvSpPr>
          <p:nvPr userDrawn="1"/>
        </p:nvSpPr>
        <p:spPr>
          <a:xfrm>
            <a:off x="8739040" y="6639224"/>
            <a:ext cx="130852" cy="128097"/>
          </a:xfrm>
          <a:prstGeom prst="rect">
            <a:avLst/>
          </a:prstGeom>
        </p:spPr>
        <p:txBody>
          <a:bodyPr vert="horz" wrap="none" lIns="0" tIns="0" rIns="0" bIns="0" rtlCol="0" anchor="ctr">
            <a:spAutoFit/>
          </a:bodyPr>
          <a:lstStyle>
            <a:defPPr>
              <a:defRPr lang="x-none"/>
            </a:defPPr>
            <a:lvl1pPr>
              <a:defRPr lang="x-none" sz="1000" baseline="0">
                <a:latin typeface="+mn-lt"/>
              </a:defRPr>
            </a:lvl1pPr>
          </a:lstStyle>
          <a:p>
            <a:fld id="{42C328C1-A84F-4A39-A664-DBA00541A8C6}" type="slidenum">
              <a:rPr lang="x-none" sz="816" baseline="0" smtClean="0">
                <a:solidFill>
                  <a:srgbClr val="FFFFFF"/>
                </a:solidFill>
                <a:latin typeface="+mn-lt"/>
              </a:rPr>
              <a:pPr/>
              <a:t>‹#›</a:t>
            </a:fld>
            <a:endParaRPr lang="x-none" sz="816" baseline="0" dirty="0">
              <a:solidFill>
                <a:srgbClr val="FFFFFF"/>
              </a:solidFill>
              <a:latin typeface="+mn-lt"/>
            </a:endParaRPr>
          </a:p>
        </p:txBody>
      </p:sp>
      <p:sp>
        <p:nvSpPr>
          <p:cNvPr id="16" name="SlideLogoText"/>
          <p:cNvSpPr>
            <a:spLocks noChangeArrowheads="1"/>
          </p:cNvSpPr>
          <p:nvPr userDrawn="1">
            <p:custDataLst>
              <p:tags r:id="rId1"/>
            </p:custDataLst>
          </p:nvPr>
        </p:nvSpPr>
        <p:spPr bwMode="auto">
          <a:xfrm>
            <a:off x="7586248" y="6639224"/>
            <a:ext cx="1050093"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r" defTabSz="913526"/>
            <a:r>
              <a:rPr lang="x-none" sz="816" baseline="0" dirty="0">
                <a:solidFill>
                  <a:srgbClr val="FFFFFF"/>
                </a:solidFill>
                <a:latin typeface="+mn-lt"/>
              </a:rPr>
              <a:t>McKinsey &amp; Company</a:t>
            </a:r>
          </a:p>
        </p:txBody>
      </p:sp>
      <p:sp>
        <p:nvSpPr>
          <p:cNvPr id="5"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spTree>
    <p:extLst>
      <p:ext uri="{BB962C8B-B14F-4D97-AF65-F5344CB8AC3E}">
        <p14:creationId xmlns:p14="http://schemas.microsoft.com/office/powerpoint/2010/main" val="703207891"/>
      </p:ext>
    </p:extLst>
  </p:cSld>
  <p:clrMapOvr>
    <a:masterClrMapping/>
  </p:clrMapOvr>
  <p:extLst>
    <p:ext uri="{DCECCB84-F9BA-43D5-87BE-67443E8EF086}">
      <p15:sldGuideLst xmlns:p15="http://schemas.microsoft.com/office/powerpoint/2012/main">
        <p15:guide id="1" pos="3978">
          <p15:clr>
            <a:srgbClr val="000000"/>
          </p15:clr>
        </p15:guide>
        <p15:guide id="2" orient="horz" pos="570">
          <p15:clr>
            <a:srgbClr val="000000"/>
          </p15:clr>
        </p15:guide>
        <p15:guide id="3" orient="horz" pos="3912">
          <p15:clr>
            <a:srgbClr val="000000"/>
          </p15:clr>
        </p15:guide>
        <p15:guide id="4" pos="72">
          <p15:clr>
            <a:srgbClr val="00000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152400" y="3429000"/>
            <a:ext cx="8839200" cy="3276600"/>
          </a:xfrm>
          <a:solidFill>
            <a:schemeClr val="bg1"/>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3" name="Content Placeholder 2"/>
          <p:cNvSpPr>
            <a:spLocks noGrp="1"/>
          </p:cNvSpPr>
          <p:nvPr>
            <p:ph idx="1"/>
          </p:nvPr>
        </p:nvSpPr>
        <p:spPr>
          <a:xfrm>
            <a:off x="685800" y="1600200"/>
            <a:ext cx="7772400" cy="1600200"/>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fld id="{193355D5-F1DA-0F48-9E7E-0A3FEBF9FF84}" type="datetime1">
              <a:rPr lang="en-US" smtClean="0"/>
              <a:pPr/>
              <a:t>8/16/2022</a:t>
            </a:fld>
            <a:endParaRPr lang="en-US"/>
          </a:p>
        </p:txBody>
      </p:sp>
      <p:sp>
        <p:nvSpPr>
          <p:cNvPr id="10"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a:t>FOOTER GOES HERE</a:t>
            </a:r>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3" name="Title 1"/>
          <p:cNvSpPr>
            <a:spLocks noGrp="1"/>
          </p:cNvSpPr>
          <p:nvPr>
            <p:ph type="title" hasCustomPrompt="1"/>
          </p:nvPr>
        </p:nvSpPr>
        <p:spPr>
          <a:xfrm>
            <a:off x="686104" y="457200"/>
            <a:ext cx="7772400" cy="914400"/>
          </a:xfrm>
        </p:spPr>
        <p:txBody>
          <a:bodyPr anchor="b" anchorCtr="0">
            <a:spAutoFit/>
          </a:bodyPr>
          <a:lstStyle>
            <a:lvl1pPr>
              <a:defRPr>
                <a:solidFill>
                  <a:srgbClr val="BA0C2F"/>
                </a:solidFill>
              </a:defRPr>
            </a:lvl1pPr>
          </a:lstStyle>
          <a:p>
            <a:r>
              <a:rPr lang="en-US" dirty="0"/>
              <a:t>CLICK TO EDIT MASTER TITLE STYLE</a:t>
            </a:r>
          </a:p>
        </p:txBody>
      </p:sp>
      <p:sp>
        <p:nvSpPr>
          <p:cNvPr id="14" name="Text Placeholder 4"/>
          <p:cNvSpPr>
            <a:spLocks noGrp="1"/>
          </p:cNvSpPr>
          <p:nvPr>
            <p:ph type="body" sz="quarter" idx="12" hasCustomPrompt="1"/>
          </p:nvPr>
        </p:nvSpPr>
        <p:spPr>
          <a:xfrm rot="16200000">
            <a:off x="7527667" y="47082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470141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45720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fld id="{60FEB5C5-97E6-6B45-BBE4-F2449473BB96}" type="datetime1">
              <a:rPr lang="en-US" smtClean="0"/>
              <a:pPr/>
              <a:t>8/16/2022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a:p>
        </p:txBody>
      </p:sp>
      <p:sp>
        <p:nvSpPr>
          <p:cNvPr id="14" name="Content Placeholder 2"/>
          <p:cNvSpPr>
            <a:spLocks noGrp="1"/>
          </p:cNvSpPr>
          <p:nvPr>
            <p:ph idx="1"/>
          </p:nvPr>
        </p:nvSpPr>
        <p:spPr>
          <a:xfrm>
            <a:off x="685800" y="2057401"/>
            <a:ext cx="3657600" cy="4114799"/>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5" name="Title 1"/>
          <p:cNvSpPr>
            <a:spLocks noGrp="1"/>
          </p:cNvSpPr>
          <p:nvPr>
            <p:ph type="title" hasCustomPrompt="1"/>
          </p:nvPr>
        </p:nvSpPr>
        <p:spPr>
          <a:xfrm>
            <a:off x="685800" y="408204"/>
            <a:ext cx="3657296" cy="1389888"/>
          </a:xfrm>
        </p:spPr>
        <p:txBody>
          <a:bodyPr wrap="square" anchor="b" anchorCtr="0">
            <a:spAutoFit/>
          </a:bodyPr>
          <a:lstStyle>
            <a:lvl1pPr>
              <a:defRPr>
                <a:solidFill>
                  <a:srgbClr val="BA0C2F"/>
                </a:solidFill>
              </a:defRPr>
            </a:lvl1pPr>
          </a:lstStyle>
          <a:p>
            <a:r>
              <a:rPr lang="en-US" dirty="0"/>
              <a:t>CLICK TO EDIT MASTER TITLE STYLE</a:t>
            </a:r>
          </a:p>
        </p:txBody>
      </p:sp>
      <p:sp>
        <p:nvSpPr>
          <p:cNvPr id="13"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5601144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152400" y="152400"/>
            <a:ext cx="4419600" cy="6553200"/>
          </a:xfrm>
          <a:solidFill>
            <a:srgbClr val="FFFFFF"/>
          </a:solidFill>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200">
                <a:solidFill>
                  <a:srgbClr val="6C6463"/>
                </a:solidFill>
              </a:defRPr>
            </a:lvl1pPr>
          </a:lstStyle>
          <a:p>
            <a:r>
              <a:rPr lang="en-US" dirty="0"/>
              <a:t>ADD PHOTO HERE</a:t>
            </a:r>
          </a:p>
        </p:txBody>
      </p:sp>
      <p:sp>
        <p:nvSpPr>
          <p:cNvPr id="9"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chemeClr val="bg1"/>
                </a:solidFill>
                <a:latin typeface="Gill Sans MT"/>
                <a:cs typeface="Gill Sans MT"/>
              </a:defRPr>
            </a:lvl1pPr>
          </a:lstStyle>
          <a:p>
            <a:fld id="{60FEB5C5-97E6-6B45-BBE4-F2449473BB96}" type="datetime1">
              <a:rPr lang="en-US" smtClean="0"/>
              <a:pPr/>
              <a:t>8/16/2022</a:t>
            </a:fld>
            <a:endParaRPr lang="en-US"/>
          </a:p>
        </p:txBody>
      </p:sp>
      <p:sp>
        <p:nvSpPr>
          <p:cNvPr id="11"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a:p>
        </p:txBody>
      </p:sp>
      <p:sp>
        <p:nvSpPr>
          <p:cNvPr id="13" name="Text Placeholder 4"/>
          <p:cNvSpPr>
            <a:spLocks noGrp="1"/>
          </p:cNvSpPr>
          <p:nvPr>
            <p:ph type="body" sz="quarter" idx="12" hasCustomPrompt="1"/>
          </p:nvPr>
        </p:nvSpPr>
        <p:spPr>
          <a:xfrm rot="16200000">
            <a:off x="31080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4877104" y="2971800"/>
            <a:ext cx="3885896" cy="954107"/>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23925276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26" Type="http://schemas.openxmlformats.org/officeDocument/2006/relationships/slideLayout" Target="../slideLayouts/slideLayout61.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5" Type="http://schemas.openxmlformats.org/officeDocument/2006/relationships/slideLayout" Target="../slideLayouts/slideLayout60.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29" Type="http://schemas.openxmlformats.org/officeDocument/2006/relationships/slideLayout" Target="../slideLayouts/slideLayout64.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slideLayout" Target="../slideLayouts/slideLayout59.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slideLayout" Target="../slideLayouts/slideLayout58.xml"/><Relationship Id="rId28" Type="http://schemas.openxmlformats.org/officeDocument/2006/relationships/slideLayout" Target="../slideLayouts/slideLayout63.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31" Type="http://schemas.openxmlformats.org/officeDocument/2006/relationships/theme" Target="../theme/theme2.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 Id="rId27" Type="http://schemas.openxmlformats.org/officeDocument/2006/relationships/slideLayout" Target="../slideLayouts/slideLayout62.xml"/><Relationship Id="rId30" Type="http://schemas.openxmlformats.org/officeDocument/2006/relationships/slideLayout" Target="../slideLayouts/slideLayout65.xml"/></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4.xml"/><Relationship Id="rId13" Type="http://schemas.openxmlformats.org/officeDocument/2006/relationships/tags" Target="../tags/tag9.xml"/><Relationship Id="rId18" Type="http://schemas.openxmlformats.org/officeDocument/2006/relationships/tags" Target="../tags/tag14.xml"/><Relationship Id="rId3" Type="http://schemas.openxmlformats.org/officeDocument/2006/relationships/slideLayout" Target="../slideLayouts/slideLayout68.xml"/><Relationship Id="rId21" Type="http://schemas.openxmlformats.org/officeDocument/2006/relationships/tags" Target="../tags/tag17.xml"/><Relationship Id="rId7" Type="http://schemas.openxmlformats.org/officeDocument/2006/relationships/tags" Target="../tags/tag3.xml"/><Relationship Id="rId12" Type="http://schemas.openxmlformats.org/officeDocument/2006/relationships/tags" Target="../tags/tag8.xml"/><Relationship Id="rId17" Type="http://schemas.openxmlformats.org/officeDocument/2006/relationships/tags" Target="../tags/tag13.xml"/><Relationship Id="rId2" Type="http://schemas.openxmlformats.org/officeDocument/2006/relationships/slideLayout" Target="../slideLayouts/slideLayout67.xml"/><Relationship Id="rId16" Type="http://schemas.openxmlformats.org/officeDocument/2006/relationships/tags" Target="../tags/tag12.xml"/><Relationship Id="rId20" Type="http://schemas.openxmlformats.org/officeDocument/2006/relationships/tags" Target="../tags/tag16.xml"/><Relationship Id="rId1" Type="http://schemas.openxmlformats.org/officeDocument/2006/relationships/slideLayout" Target="../slideLayouts/slideLayout66.xml"/><Relationship Id="rId6" Type="http://schemas.openxmlformats.org/officeDocument/2006/relationships/tags" Target="../tags/tag2.xml"/><Relationship Id="rId11" Type="http://schemas.openxmlformats.org/officeDocument/2006/relationships/tags" Target="../tags/tag7.xml"/><Relationship Id="rId24" Type="http://schemas.openxmlformats.org/officeDocument/2006/relationships/image" Target="../media/image6.emf"/><Relationship Id="rId5" Type="http://schemas.openxmlformats.org/officeDocument/2006/relationships/vmlDrawing" Target="../drawings/vmlDrawing2.vml"/><Relationship Id="rId15" Type="http://schemas.openxmlformats.org/officeDocument/2006/relationships/tags" Target="../tags/tag11.xml"/><Relationship Id="rId23" Type="http://schemas.openxmlformats.org/officeDocument/2006/relationships/oleObject" Target="../embeddings/oleObject2.bin"/><Relationship Id="rId10" Type="http://schemas.openxmlformats.org/officeDocument/2006/relationships/tags" Target="../tags/tag6.xml"/><Relationship Id="rId19" Type="http://schemas.openxmlformats.org/officeDocument/2006/relationships/tags" Target="../tags/tag15.xml"/><Relationship Id="rId4" Type="http://schemas.openxmlformats.org/officeDocument/2006/relationships/theme" Target="../theme/theme3.xml"/><Relationship Id="rId9" Type="http://schemas.openxmlformats.org/officeDocument/2006/relationships/tags" Target="../tags/tag5.xml"/><Relationship Id="rId14" Type="http://schemas.openxmlformats.org/officeDocument/2006/relationships/tags" Target="../tags/tag10.xml"/><Relationship Id="rId22" Type="http://schemas.openxmlformats.org/officeDocument/2006/relationships/tags" Target="../tags/tag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fld id="{7C017F59-29DA-6F48-B92A-5AD511CC2D63}" type="datetime1">
              <a:rPr lang="en-US" smtClean="0"/>
              <a:pPr/>
              <a:t>8/16/2022</a:t>
            </a:fld>
            <a:endParaRPr lang="en-US"/>
          </a:p>
        </p:txBody>
      </p:sp>
      <p:sp>
        <p:nvSpPr>
          <p:cNvPr id="5" name="Footer Placeholder 4"/>
          <p:cNvSpPr>
            <a:spLocks noGrp="1"/>
          </p:cNvSpPr>
          <p:nvPr>
            <p:ph type="ftr" sz="quarter" idx="3"/>
          </p:nvPr>
        </p:nvSpPr>
        <p:spPr>
          <a:xfrm>
            <a:off x="3124200" y="6530079"/>
            <a:ext cx="2895600" cy="184666"/>
          </a:xfrm>
          <a:prstGeom prst="rect">
            <a:avLst/>
          </a:prstGeom>
        </p:spPr>
        <p:txBody>
          <a:bodyPr vert="horz" lIns="91440" tIns="45720" rIns="91440" bIns="45720" rtlCol="0" anchor="ctr">
            <a:spAutoFit/>
          </a:bodyPr>
          <a:lstStyle>
            <a:lvl1pPr algn="ctr">
              <a:defRPr sz="600" b="0" i="0">
                <a:solidFill>
                  <a:srgbClr val="635C5B"/>
                </a:solidFill>
                <a:latin typeface="Gill Sans MT"/>
                <a:cs typeface="Gill Sans MT"/>
              </a:defRPr>
            </a:lvl1pPr>
          </a:lstStyle>
          <a:p>
            <a:r>
              <a:rPr lang="en-US"/>
              <a:t>FOOTER GOES HERE</a:t>
            </a:r>
          </a:p>
        </p:txBody>
      </p:sp>
      <p:sp>
        <p:nvSpPr>
          <p:cNvPr id="6" name="Slide Number Placeholder 5"/>
          <p:cNvSpPr>
            <a:spLocks noGrp="1"/>
          </p:cNvSpPr>
          <p:nvPr>
            <p:ph type="sldNum" sz="quarter" idx="4"/>
          </p:nvPr>
        </p:nvSpPr>
        <p:spPr>
          <a:xfrm>
            <a:off x="6858000" y="6530079"/>
            <a:ext cx="2133600" cy="184666"/>
          </a:xfrm>
          <a:prstGeom prst="rect">
            <a:avLst/>
          </a:prstGeom>
        </p:spPr>
        <p:txBody>
          <a:bodyPr vert="horz" lIns="91440" tIns="45720" rIns="91440" bIns="45720" rtlCol="0" anchor="ctr">
            <a:spAutoFit/>
          </a:bodyPr>
          <a:lstStyle>
            <a:lvl1pPr algn="r">
              <a:defRPr sz="600" b="0" i="0">
                <a:solidFill>
                  <a:srgbClr val="635C5B"/>
                </a:solidFill>
                <a:latin typeface="Gill Sans MT"/>
                <a:cs typeface="Gill Sans MT"/>
              </a:defRPr>
            </a:lvl1pPr>
          </a:lstStyle>
          <a:p>
            <a:fld id="{42782948-4DBE-204D-AB9E-B65E067054AE}" type="slidenum">
              <a:rPr lang="en-US" smtClean="0"/>
              <a:pPr/>
              <a:t>‹#›</a:t>
            </a:fld>
            <a:endParaRPr lang="en-US"/>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solidFill>
                <a:srgbClr val="FFFFFF"/>
              </a:solidFill>
              <a:latin typeface="Gill Sans MT"/>
              <a:cs typeface="Gill Sans MT"/>
            </a:endParaRPr>
          </a:p>
        </p:txBody>
      </p:sp>
    </p:spTree>
    <p:extLst>
      <p:ext uri="{BB962C8B-B14F-4D97-AF65-F5344CB8AC3E}">
        <p14:creationId xmlns:p14="http://schemas.microsoft.com/office/powerpoint/2010/main" val="881333492"/>
      </p:ext>
    </p:extLst>
  </p:cSld>
  <p:clrMap bg1="lt1" tx1="dk1" bg2="lt2" tx2="dk2" accent1="accent1" accent2="accent2" accent3="accent3" accent4="accent4" accent5="accent5" accent6="accent6" hlink="hlink" folHlink="folHlink"/>
  <p:sldLayoutIdLst>
    <p:sldLayoutId id="2147483698" r:id="rId1"/>
    <p:sldLayoutId id="2147483674" r:id="rId2"/>
    <p:sldLayoutId id="2147483654" r:id="rId3"/>
    <p:sldLayoutId id="2147483708" r:id="rId4"/>
    <p:sldLayoutId id="2147483709" r:id="rId5"/>
    <p:sldLayoutId id="2147483710" r:id="rId6"/>
    <p:sldLayoutId id="2147483711" r:id="rId7"/>
    <p:sldLayoutId id="2147483712" r:id="rId8"/>
    <p:sldLayoutId id="2147483714" r:id="rId9"/>
    <p:sldLayoutId id="2147483722" r:id="rId10"/>
    <p:sldLayoutId id="2147483723" r:id="rId11"/>
    <p:sldLayoutId id="2147483724" r:id="rId12"/>
    <p:sldLayoutId id="2147483725" r:id="rId13"/>
    <p:sldLayoutId id="2147483726" r:id="rId14"/>
    <p:sldLayoutId id="2147483730" r:id="rId15"/>
    <p:sldLayoutId id="2147483696" r:id="rId16"/>
    <p:sldLayoutId id="2147483716" r:id="rId17"/>
    <p:sldLayoutId id="2147483717" r:id="rId18"/>
    <p:sldLayoutId id="2147483718" r:id="rId19"/>
    <p:sldLayoutId id="2147483686" r:id="rId20"/>
    <p:sldLayoutId id="2147483720" r:id="rId21"/>
    <p:sldLayoutId id="2147483699" r:id="rId22"/>
    <p:sldLayoutId id="2147483694" r:id="rId23"/>
    <p:sldLayoutId id="2147483731" r:id="rId24"/>
    <p:sldLayoutId id="2147483732" r:id="rId25"/>
    <p:sldLayoutId id="2147483733" r:id="rId26"/>
    <p:sldLayoutId id="2147483734" r:id="rId27"/>
    <p:sldLayoutId id="2147483735" r:id="rId28"/>
    <p:sldLayoutId id="2147483736" r:id="rId29"/>
    <p:sldLayoutId id="2147483737" r:id="rId30"/>
    <p:sldLayoutId id="2147483738" r:id="rId31"/>
    <p:sldLayoutId id="2147483807" r:id="rId32"/>
    <p:sldLayoutId id="2147483839" r:id="rId33"/>
    <p:sldLayoutId id="2147483840" r:id="rId34"/>
    <p:sldLayoutId id="2147483841" r:id="rId35"/>
  </p:sldLayoutIdLst>
  <p:hf hdr="0"/>
  <p:txStyles>
    <p:titleStyle>
      <a:lvl1pPr algn="l" defTabSz="457200" rtl="0" eaLnBrk="1" latinLnBrk="0" hangingPunct="1">
        <a:spcBef>
          <a:spcPct val="0"/>
        </a:spcBef>
        <a:buNone/>
        <a:defRPr sz="2800" b="0" i="0" kern="1200">
          <a:solidFill>
            <a:srgbClr val="BA0C2F"/>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7C017F59-29DA-6F48-B92A-5AD511CC2D63}" type="datetime1">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l" defTabSz="457200" rtl="0" eaLnBrk="1" fontAlgn="auto" latinLnBrk="0" hangingPunct="1">
                <a:lnSpc>
                  <a:spcPct val="100000"/>
                </a:lnSpc>
                <a:spcBef>
                  <a:spcPts val="0"/>
                </a:spcBef>
                <a:spcAft>
                  <a:spcPts val="0"/>
                </a:spcAft>
                <a:buClrTx/>
                <a:buSzTx/>
                <a:buFontTx/>
                <a:buNone/>
                <a:tabLst/>
                <a:defRPr/>
              </a:pPr>
              <a:t>8/16/2022</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5" name="Footer Placeholder 4"/>
          <p:cNvSpPr>
            <a:spLocks noGrp="1"/>
          </p:cNvSpPr>
          <p:nvPr>
            <p:ph type="ftr" sz="quarter" idx="3"/>
          </p:nvPr>
        </p:nvSpPr>
        <p:spPr>
          <a:xfrm>
            <a:off x="3124200" y="6530079"/>
            <a:ext cx="2895600" cy="184666"/>
          </a:xfrm>
          <a:prstGeom prst="rect">
            <a:avLst/>
          </a:prstGeom>
        </p:spPr>
        <p:txBody>
          <a:bodyPr vert="horz" lIns="91440" tIns="45720" rIns="91440" bIns="45720" rtlCol="0" anchor="ctr">
            <a:spAutoFit/>
          </a:bodyPr>
          <a:lstStyle>
            <a:lvl1pPr algn="ctr">
              <a:defRPr sz="600" b="0" i="0">
                <a:solidFill>
                  <a:srgbClr val="635C5B"/>
                </a:solidFill>
                <a:latin typeface="Gill Sans MT"/>
                <a:cs typeface="Gill Sans M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635C5B"/>
                </a:solidFill>
                <a:effectLst/>
                <a:uLnTx/>
                <a:uFillTx/>
                <a:latin typeface="Gill Sans MT"/>
                <a:ea typeface="+mn-ea"/>
              </a:rPr>
              <a:t>FOOTER GOES HERE</a:t>
            </a:r>
          </a:p>
        </p:txBody>
      </p:sp>
      <p:sp>
        <p:nvSpPr>
          <p:cNvPr id="6" name="Slide Number Placeholder 5"/>
          <p:cNvSpPr>
            <a:spLocks noGrp="1"/>
          </p:cNvSpPr>
          <p:nvPr>
            <p:ph type="sldNum" sz="quarter" idx="4"/>
          </p:nvPr>
        </p:nvSpPr>
        <p:spPr>
          <a:xfrm>
            <a:off x="6858000" y="6530079"/>
            <a:ext cx="2133600" cy="184666"/>
          </a:xfrm>
          <a:prstGeom prst="rect">
            <a:avLst/>
          </a:prstGeom>
        </p:spPr>
        <p:txBody>
          <a:bodyPr vert="horz" lIns="91440" tIns="45720" rIns="91440" bIns="45720" rtlCol="0" anchor="ctr">
            <a:spAutoFit/>
          </a:bodyPr>
          <a:lstStyle>
            <a:lvl1pPr algn="r">
              <a:defRPr sz="600" b="0" i="0">
                <a:solidFill>
                  <a:srgbClr val="635C5B"/>
                </a:solidFill>
                <a:latin typeface="Gill Sans MT"/>
                <a:cs typeface="Gill Sans MT"/>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600" b="0" i="0" u="none" strike="noStrike" kern="1200" cap="none" spc="0" normalizeH="0" baseline="0" noProof="0" smtClean="0">
                <a:ln>
                  <a:noFill/>
                </a:ln>
                <a:solidFill>
                  <a:srgbClr val="635C5B"/>
                </a:solidFill>
                <a:effectLst/>
                <a:uLnTx/>
                <a:uFillTx/>
                <a:latin typeface="Gill Sans MT"/>
                <a:ea typeface="+mn-ea"/>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600" b="0" i="0" u="none" strike="noStrike" kern="1200" cap="none" spc="0" normalizeH="0" baseline="0" noProof="0">
              <a:ln>
                <a:noFill/>
              </a:ln>
              <a:solidFill>
                <a:srgbClr val="635C5B"/>
              </a:solidFill>
              <a:effectLst/>
              <a:uLnTx/>
              <a:uFillTx/>
              <a:latin typeface="Gill Sans MT"/>
              <a:ea typeface="+mn-ea"/>
            </a:endParaRPr>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Gill Sans MT"/>
              <a:ea typeface="+mn-ea"/>
              <a:cs typeface="Gill Sans MT"/>
            </a:endParaRPr>
          </a:p>
        </p:txBody>
      </p:sp>
    </p:spTree>
    <p:extLst>
      <p:ext uri="{BB962C8B-B14F-4D97-AF65-F5344CB8AC3E}">
        <p14:creationId xmlns:p14="http://schemas.microsoft.com/office/powerpoint/2010/main" val="273052298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 id="2147483828" r:id="rId20"/>
    <p:sldLayoutId id="2147483829" r:id="rId21"/>
    <p:sldLayoutId id="2147483830" r:id="rId22"/>
    <p:sldLayoutId id="2147483831" r:id="rId23"/>
    <p:sldLayoutId id="2147483832" r:id="rId24"/>
    <p:sldLayoutId id="2147483833" r:id="rId25"/>
    <p:sldLayoutId id="2147483834" r:id="rId26"/>
    <p:sldLayoutId id="2147483835" r:id="rId27"/>
    <p:sldLayoutId id="2147483836" r:id="rId28"/>
    <p:sldLayoutId id="2147483837" r:id="rId29"/>
    <p:sldLayoutId id="2147483838" r:id="rId30"/>
  </p:sldLayoutIdLst>
  <p:hf hdr="0"/>
  <p:txStyles>
    <p:titleStyle>
      <a:lvl1pPr algn="l" defTabSz="457200" rtl="0" eaLnBrk="1" latinLnBrk="0" hangingPunct="1">
        <a:spcBef>
          <a:spcPct val="0"/>
        </a:spcBef>
        <a:buNone/>
        <a:defRPr sz="2800" b="0" i="0" kern="1200">
          <a:solidFill>
            <a:srgbClr val="BA0C2F"/>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635C5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custDataLst>
              <p:tags r:id="rId6"/>
            </p:custData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1558" name="think-cell Slide" r:id="rId23" imgW="270" imgH="270" progId="TCLayout.ActiveDocument.1">
                  <p:embed/>
                </p:oleObj>
              </mc:Choice>
              <mc:Fallback>
                <p:oleObj name="think-cell Slide" r:id="rId23" imgW="270" imgH="270" progId="TCLayout.ActiveDocument.1">
                  <p:embed/>
                  <p:pic>
                    <p:nvPicPr>
                      <p:cNvPr id="2" name="Object 1" hidden="1"/>
                      <p:cNvPicPr/>
                      <p:nvPr/>
                    </p:nvPicPr>
                    <p:blipFill>
                      <a:blip r:embed="rId24"/>
                      <a:stretch>
                        <a:fillRect/>
                      </a:stretch>
                    </p:blipFill>
                    <p:spPr>
                      <a:xfrm>
                        <a:off x="0" y="0"/>
                        <a:ext cx="161984" cy="161974"/>
                      </a:xfrm>
                      <a:prstGeom prst="rect">
                        <a:avLst/>
                      </a:prstGeom>
                    </p:spPr>
                  </p:pic>
                </p:oleObj>
              </mc:Fallback>
            </mc:AlternateContent>
          </a:graphicData>
        </a:graphic>
      </p:graphicFrame>
      <p:sp>
        <p:nvSpPr>
          <p:cNvPr id="6" name="Rectangle 5" hidden="1"/>
          <p:cNvSpPr/>
          <p:nvPr>
            <p:custDataLst>
              <p:tags r:id="rId7"/>
            </p:custDataLst>
          </p:nvPr>
        </p:nvSpPr>
        <p:spPr bwMode="auto">
          <a:xfrm>
            <a:off x="0" y="0"/>
            <a:ext cx="161984" cy="161974"/>
          </a:xfrm>
          <a:prstGeom prst="rect">
            <a:avLst/>
          </a:prstGeom>
          <a:solidFill>
            <a:schemeClr val="bg2"/>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x-none" sz="1837" dirty="0">
              <a:solidFill>
                <a:srgbClr val="000000"/>
              </a:solidFill>
              <a:sym typeface="Arial" panose="020B0604020202020204" pitchFamily="34" charset="0"/>
            </a:endParaRPr>
          </a:p>
        </p:txBody>
      </p:sp>
      <p:sp>
        <p:nvSpPr>
          <p:cNvPr id="1034" name="Working Draft"/>
          <p:cNvSpPr txBox="1">
            <a:spLocks noChangeArrowheads="1"/>
          </p:cNvSpPr>
          <p:nvPr/>
        </p:nvSpPr>
        <p:spPr bwMode="gray">
          <a:xfrm rot="5400000">
            <a:off x="8039871" y="1979057"/>
            <a:ext cx="2065716"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612" baseline="0">
                <a:solidFill>
                  <a:srgbClr val="808080"/>
                </a:solidFill>
                <a:latin typeface="+mn-lt"/>
                <a:ea typeface="+mn-ea"/>
              </a:rPr>
              <a:t>Last Modified 9/21/2016 10:31 AM Eastern Standard Time</a:t>
            </a:r>
            <a:endParaRPr lang="x-none" sz="1632" baseline="0" dirty="0">
              <a:solidFill>
                <a:srgbClr val="808080"/>
              </a:solidFill>
              <a:latin typeface="+mn-lt"/>
              <a:ea typeface="+mn-ea"/>
            </a:endParaRPr>
          </a:p>
        </p:txBody>
      </p:sp>
      <p:sp>
        <p:nvSpPr>
          <p:cNvPr id="1035" name="Printed"/>
          <p:cNvSpPr txBox="1">
            <a:spLocks noChangeArrowheads="1"/>
          </p:cNvSpPr>
          <p:nvPr/>
        </p:nvSpPr>
        <p:spPr bwMode="gray">
          <a:xfrm rot="5400000">
            <a:off x="8173169" y="4197037"/>
            <a:ext cx="1799119" cy="9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lang="x-none" sz="1600">
                <a:solidFill>
                  <a:schemeClr val="tx1"/>
                </a:solidFill>
                <a:latin typeface="Arial" charset="0"/>
              </a:defRPr>
            </a:lvl1pPr>
            <a:lvl2pPr marL="742950" indent="-285750" eaLnBrk="0" hangingPunct="0">
              <a:defRPr lang="x-none" sz="1600">
                <a:solidFill>
                  <a:schemeClr val="tx1"/>
                </a:solidFill>
                <a:latin typeface="Arial" charset="0"/>
              </a:defRPr>
            </a:lvl2pPr>
            <a:lvl3pPr marL="1143000" indent="-228600" eaLnBrk="0" hangingPunct="0">
              <a:defRPr lang="x-none" sz="1600">
                <a:solidFill>
                  <a:schemeClr val="tx1"/>
                </a:solidFill>
                <a:latin typeface="Arial" charset="0"/>
              </a:defRPr>
            </a:lvl3pPr>
            <a:lvl4pPr marL="1600200" indent="-228600" eaLnBrk="0" hangingPunct="0">
              <a:defRPr lang="x-none" sz="1600">
                <a:solidFill>
                  <a:schemeClr val="tx1"/>
                </a:solidFill>
                <a:latin typeface="Arial" charset="0"/>
              </a:defRPr>
            </a:lvl4pPr>
            <a:lvl5pPr marL="2057400" indent="-228600" eaLnBrk="0" hangingPunct="0">
              <a:defRPr lang="x-none" sz="1600">
                <a:solidFill>
                  <a:schemeClr val="tx1"/>
                </a:solidFill>
                <a:latin typeface="Arial" charset="0"/>
              </a:defRPr>
            </a:lvl5pPr>
            <a:lvl6pPr marL="2514600" indent="-228600" eaLnBrk="0" fontAlgn="base" hangingPunct="0">
              <a:spcBef>
                <a:spcPct val="0"/>
              </a:spcBef>
              <a:spcAft>
                <a:spcPct val="0"/>
              </a:spcAft>
              <a:defRPr lang="x-none" sz="1600">
                <a:solidFill>
                  <a:schemeClr val="tx1"/>
                </a:solidFill>
                <a:latin typeface="Arial" charset="0"/>
              </a:defRPr>
            </a:lvl6pPr>
            <a:lvl7pPr marL="2971800" indent="-228600" eaLnBrk="0" fontAlgn="base" hangingPunct="0">
              <a:spcBef>
                <a:spcPct val="0"/>
              </a:spcBef>
              <a:spcAft>
                <a:spcPct val="0"/>
              </a:spcAft>
              <a:defRPr lang="x-none" sz="1600">
                <a:solidFill>
                  <a:schemeClr val="tx1"/>
                </a:solidFill>
                <a:latin typeface="Arial" charset="0"/>
              </a:defRPr>
            </a:lvl7pPr>
            <a:lvl8pPr marL="3429000" indent="-228600" eaLnBrk="0" fontAlgn="base" hangingPunct="0">
              <a:spcBef>
                <a:spcPct val="0"/>
              </a:spcBef>
              <a:spcAft>
                <a:spcPct val="0"/>
              </a:spcAft>
              <a:defRPr lang="x-none" sz="1600">
                <a:solidFill>
                  <a:schemeClr val="tx1"/>
                </a:solidFill>
                <a:latin typeface="Arial" charset="0"/>
              </a:defRPr>
            </a:lvl8pPr>
            <a:lvl9pPr marL="3886200" indent="-228600" eaLnBrk="0" fontAlgn="base" hangingPunct="0">
              <a:spcBef>
                <a:spcPct val="0"/>
              </a:spcBef>
              <a:spcAft>
                <a:spcPct val="0"/>
              </a:spcAft>
              <a:defRPr lang="x-none" sz="1600">
                <a:solidFill>
                  <a:schemeClr val="tx1"/>
                </a:solidFill>
                <a:latin typeface="Arial" charset="0"/>
              </a:defRPr>
            </a:lvl9pPr>
          </a:lstStyle>
          <a:p>
            <a:pPr eaLnBrk="1" hangingPunct="1">
              <a:defRPr lang="x-none"/>
            </a:pPr>
            <a:r>
              <a:rPr lang="en-US" sz="612" baseline="0">
                <a:solidFill>
                  <a:srgbClr val="808080"/>
                </a:solidFill>
                <a:latin typeface="+mn-lt"/>
                <a:ea typeface="+mn-ea"/>
              </a:rPr>
              <a:t>Printed 9/21/2016 9:53 AM Eastern Standard Time</a:t>
            </a:r>
            <a:endParaRPr lang="x-none" sz="1632" baseline="0" dirty="0">
              <a:solidFill>
                <a:srgbClr val="808080"/>
              </a:solidFill>
              <a:latin typeface="+mn-lt"/>
              <a:ea typeface="+mn-ea"/>
            </a:endParaRPr>
          </a:p>
        </p:txBody>
      </p:sp>
      <p:sp>
        <p:nvSpPr>
          <p:cNvPr id="19" name="Title Placeholder 2"/>
          <p:cNvSpPr>
            <a:spLocks noGrp="1" noChangeArrowheads="1"/>
          </p:cNvSpPr>
          <p:nvPr>
            <p:ph type="title"/>
          </p:nvPr>
        </p:nvSpPr>
        <p:spPr bwMode="gray">
          <a:xfrm>
            <a:off x="121489" y="234864"/>
            <a:ext cx="8794113" cy="314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latinLnBrk="0"/>
            <a:r>
              <a:rPr lang="en-US"/>
              <a:t>Click to edit Master title style</a:t>
            </a:r>
            <a:endParaRPr lang="x-none" noProof="0" dirty="0"/>
          </a:p>
        </p:txBody>
      </p:sp>
      <p:sp>
        <p:nvSpPr>
          <p:cNvPr id="10" name="1. On-page tracker" hidden="1"/>
          <p:cNvSpPr>
            <a:spLocks noChangeArrowheads="1"/>
          </p:cNvSpPr>
          <p:nvPr/>
        </p:nvSpPr>
        <p:spPr bwMode="gray">
          <a:xfrm>
            <a:off x="121489" y="77303"/>
            <a:ext cx="511961" cy="128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r>
              <a:rPr lang="x-none" sz="816" cap="all" baseline="0" dirty="0">
                <a:solidFill>
                  <a:schemeClr val="accent6"/>
                </a:solidFill>
                <a:latin typeface="+mn-lt"/>
                <a:ea typeface="+mn-ea"/>
              </a:rPr>
              <a:t>TRACKER</a:t>
            </a:r>
          </a:p>
        </p:txBody>
      </p:sp>
      <p:sp>
        <p:nvSpPr>
          <p:cNvPr id="11" name="3. Unit of measure" hidden="1"/>
          <p:cNvSpPr txBox="1">
            <a:spLocks noChangeArrowheads="1"/>
          </p:cNvSpPr>
          <p:nvPr/>
        </p:nvSpPr>
        <p:spPr bwMode="gray">
          <a:xfrm>
            <a:off x="121489" y="566136"/>
            <a:ext cx="8794113" cy="256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lang="x-none" sz="2400">
                <a:solidFill>
                  <a:schemeClr val="tx1"/>
                </a:solidFill>
                <a:latin typeface="Arial" charset="0"/>
              </a:defRPr>
            </a:lvl1pPr>
            <a:lvl2pPr marL="447675" defTabSz="895350">
              <a:defRPr lang="x-none" sz="2400">
                <a:solidFill>
                  <a:schemeClr val="tx1"/>
                </a:solidFill>
                <a:latin typeface="Arial" charset="0"/>
              </a:defRPr>
            </a:lvl2pPr>
            <a:lvl3pPr marL="895350" defTabSz="895350">
              <a:defRPr lang="x-none" sz="2400">
                <a:solidFill>
                  <a:schemeClr val="tx1"/>
                </a:solidFill>
                <a:latin typeface="Arial" charset="0"/>
              </a:defRPr>
            </a:lvl3pPr>
            <a:lvl4pPr marL="1344613"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x-none" sz="1632" baseline="0" dirty="0">
                <a:solidFill>
                  <a:schemeClr val="accent6"/>
                </a:solidFill>
                <a:latin typeface="+mn-lt"/>
                <a:ea typeface="+mn-ea"/>
              </a:rPr>
              <a:t>Unit of measure</a:t>
            </a:r>
          </a:p>
        </p:txBody>
      </p:sp>
      <p:grpSp>
        <p:nvGrpSpPr>
          <p:cNvPr id="4" name="Slide Elements" hidden="1"/>
          <p:cNvGrpSpPr/>
          <p:nvPr userDrawn="1"/>
        </p:nvGrpSpPr>
        <p:grpSpPr bwMode="gray">
          <a:xfrm>
            <a:off x="121489" y="6432273"/>
            <a:ext cx="8794113" cy="333805"/>
            <a:chOff x="119063" y="6304223"/>
            <a:chExt cx="8618537" cy="327160"/>
          </a:xfrm>
        </p:grpSpPr>
        <p:sp>
          <p:nvSpPr>
            <p:cNvPr id="13" name="4. Footnote"/>
            <p:cNvSpPr txBox="1">
              <a:spLocks noChangeArrowheads="1"/>
            </p:cNvSpPr>
            <p:nvPr/>
          </p:nvSpPr>
          <p:spPr bwMode="gray">
            <a:xfrm>
              <a:off x="119063" y="6304223"/>
              <a:ext cx="8618537" cy="125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lang="x-none" sz="2400">
                  <a:solidFill>
                    <a:schemeClr val="tx1"/>
                  </a:solidFill>
                  <a:latin typeface="Arial" charset="0"/>
                </a:defRPr>
              </a:lvl1pPr>
              <a:lvl2pPr marL="1031875" defTabSz="895350">
                <a:defRPr lang="x-none" sz="2400">
                  <a:solidFill>
                    <a:schemeClr val="tx1"/>
                  </a:solidFill>
                  <a:latin typeface="Arial" charset="0"/>
                </a:defRPr>
              </a:lvl2pPr>
              <a:lvl3pPr marL="1217613" defTabSz="895350">
                <a:defRPr lang="x-none" sz="2400">
                  <a:solidFill>
                    <a:schemeClr val="tx1"/>
                  </a:solidFill>
                  <a:latin typeface="Arial" charset="0"/>
                </a:defRPr>
              </a:lvl3pPr>
              <a:lvl4pPr marL="1404938" defTabSz="895350">
                <a:defRPr lang="x-none" sz="2400">
                  <a:solidFill>
                    <a:schemeClr val="tx1"/>
                  </a:solidFill>
                  <a:latin typeface="Arial" charset="0"/>
                </a:defRPr>
              </a:lvl4pPr>
              <a:lvl5pPr marL="1792288" defTabSz="895350">
                <a:defRPr lang="x-none" sz="2400">
                  <a:solidFill>
                    <a:schemeClr val="tx1"/>
                  </a:solidFill>
                  <a:latin typeface="Arial" charset="0"/>
                </a:defRPr>
              </a:lvl5pPr>
              <a:lvl6pPr marL="2249488" defTabSz="895350" fontAlgn="base">
                <a:spcBef>
                  <a:spcPct val="0"/>
                </a:spcBef>
                <a:spcAft>
                  <a:spcPct val="0"/>
                </a:spcAft>
                <a:defRPr lang="x-none" sz="2400">
                  <a:solidFill>
                    <a:schemeClr val="tx1"/>
                  </a:solidFill>
                  <a:latin typeface="Arial" charset="0"/>
                </a:defRPr>
              </a:lvl6pPr>
              <a:lvl7pPr marL="2706688" defTabSz="895350" fontAlgn="base">
                <a:spcBef>
                  <a:spcPct val="0"/>
                </a:spcBef>
                <a:spcAft>
                  <a:spcPct val="0"/>
                </a:spcAft>
                <a:defRPr lang="x-none" sz="2400">
                  <a:solidFill>
                    <a:schemeClr val="tx1"/>
                  </a:solidFill>
                  <a:latin typeface="Arial" charset="0"/>
                </a:defRPr>
              </a:lvl7pPr>
              <a:lvl8pPr marL="3163888" defTabSz="895350" fontAlgn="base">
                <a:spcBef>
                  <a:spcPct val="0"/>
                </a:spcBef>
                <a:spcAft>
                  <a:spcPct val="0"/>
                </a:spcAft>
                <a:defRPr lang="x-none" sz="2400">
                  <a:solidFill>
                    <a:schemeClr val="tx1"/>
                  </a:solidFill>
                  <a:latin typeface="Arial" charset="0"/>
                </a:defRPr>
              </a:lvl8pPr>
              <a:lvl9pPr marL="3621088" defTabSz="895350" fontAlgn="base">
                <a:spcBef>
                  <a:spcPct val="0"/>
                </a:spcBef>
                <a:spcAft>
                  <a:spcPct val="0"/>
                </a:spcAft>
                <a:defRPr lang="x-none" sz="2400">
                  <a:solidFill>
                    <a:schemeClr val="tx1"/>
                  </a:solidFill>
                  <a:latin typeface="Arial" charset="0"/>
                </a:defRPr>
              </a:lvl9pPr>
            </a:lstStyle>
            <a:p>
              <a:pPr>
                <a:defRPr lang="x-none"/>
              </a:pPr>
              <a:r>
                <a:rPr lang="x-none" sz="816" baseline="0" dirty="0">
                  <a:solidFill>
                    <a:srgbClr val="808080"/>
                  </a:solidFill>
                  <a:latin typeface="+mn-lt"/>
                  <a:ea typeface="+mn-ea"/>
                </a:rPr>
                <a:t>1 Footnote</a:t>
              </a:r>
            </a:p>
          </p:txBody>
        </p:sp>
        <p:sp>
          <p:nvSpPr>
            <p:cNvPr id="14" name="5. Source"/>
            <p:cNvSpPr>
              <a:spLocks noChangeArrowheads="1"/>
            </p:cNvSpPr>
            <p:nvPr/>
          </p:nvSpPr>
          <p:spPr bwMode="gray">
            <a:xfrm>
              <a:off x="119063" y="6505836"/>
              <a:ext cx="7200000" cy="125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p>
              <a:pPr marL="621975" indent="-621975" defTabSz="913526">
                <a:tabLst>
                  <a:tab pos="625214" algn="l"/>
                </a:tabLst>
              </a:pPr>
              <a:r>
                <a:rPr lang="x-none" sz="816" baseline="0" dirty="0">
                  <a:solidFill>
                    <a:srgbClr val="808080"/>
                  </a:solidFill>
                  <a:latin typeface="+mn-lt"/>
                  <a:ea typeface="+mn-ea"/>
                </a:rPr>
                <a:t>SOURCE : Source</a:t>
              </a:r>
            </a:p>
          </p:txBody>
        </p:sp>
      </p:grpSp>
      <p:sp>
        <p:nvSpPr>
          <p:cNvPr id="3" name="Text Placeholder 2"/>
          <p:cNvSpPr>
            <a:spLocks noGrp="1"/>
          </p:cNvSpPr>
          <p:nvPr>
            <p:ph type="body" idx="1"/>
          </p:nvPr>
        </p:nvSpPr>
        <p:spPr bwMode="gray">
          <a:xfrm>
            <a:off x="1482156" y="1991016"/>
            <a:ext cx="4389768" cy="1130501"/>
          </a:xfrm>
          <a:prstGeom prst="rect">
            <a:avLst/>
          </a:prstGeom>
        </p:spPr>
        <p:txBody>
          <a:bodyPr vert="horz" lIns="0" tIns="0" rIns="0" bIns="0" rtlCol="0">
            <a:spAutoFit/>
          </a:bodyPr>
          <a:lstStyle/>
          <a:p>
            <a:pPr lvl="0" latinLnBrk="0"/>
            <a:r>
              <a:rPr lang="en-US"/>
              <a:t>Click to edit Master text styles</a:t>
            </a:r>
          </a:p>
          <a:p>
            <a:pPr lvl="1" latinLnBrk="0"/>
            <a:r>
              <a:rPr lang="en-US"/>
              <a:t>Second level</a:t>
            </a:r>
          </a:p>
          <a:p>
            <a:pPr lvl="2" latinLnBrk="0"/>
            <a:r>
              <a:rPr lang="en-US"/>
              <a:t>Third level</a:t>
            </a:r>
          </a:p>
          <a:p>
            <a:pPr lvl="3" latinLnBrk="0"/>
            <a:r>
              <a:rPr lang="en-US"/>
              <a:t>Fourth level</a:t>
            </a:r>
          </a:p>
          <a:p>
            <a:pPr lvl="4" latinLnBrk="0"/>
            <a:r>
              <a:rPr lang="en-US"/>
              <a:t>Fifth level</a:t>
            </a:r>
            <a:endParaRPr lang="x-none" dirty="0"/>
          </a:p>
        </p:txBody>
      </p:sp>
      <p:grpSp>
        <p:nvGrpSpPr>
          <p:cNvPr id="15" name="ACET" hidden="1"/>
          <p:cNvGrpSpPr>
            <a:grpSpLocks/>
          </p:cNvGrpSpPr>
          <p:nvPr/>
        </p:nvGrpSpPr>
        <p:grpSpPr bwMode="gray">
          <a:xfrm>
            <a:off x="1482155" y="1205554"/>
            <a:ext cx="4350892" cy="596066"/>
            <a:chOff x="915" y="662"/>
            <a:chExt cx="2686" cy="368"/>
          </a:xfrm>
        </p:grpSpPr>
        <p:cxnSp>
          <p:nvCxnSpPr>
            <p:cNvPr id="16" name="AutoShape 249"/>
            <p:cNvCxnSpPr>
              <a:cxnSpLocks noChangeShapeType="1"/>
              <a:stCxn id="18" idx="4"/>
              <a:endCxn id="18" idx="6"/>
            </p:cNvCxnSpPr>
            <p:nvPr/>
          </p:nvCxnSpPr>
          <p:spPr bwMode="gray">
            <a:xfrm>
              <a:off x="915" y="1030"/>
              <a:ext cx="2686" cy="0"/>
            </a:xfrm>
            <a:prstGeom prst="straightConnector1">
              <a:avLst/>
            </a:prstGeom>
            <a:noFill/>
            <a:ln w="9525">
              <a:solidFill>
                <a:schemeClr val="accent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AutoShape 250"/>
            <p:cNvSpPr>
              <a:spLocks noChangeArrowheads="1"/>
            </p:cNvSpPr>
            <p:nvPr/>
          </p:nvSpPr>
          <p:spPr bwMode="gray">
            <a:xfrm>
              <a:off x="915" y="662"/>
              <a:ext cx="2686" cy="368"/>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r>
                <a:rPr lang="x-none" sz="1837" b="1" baseline="0" dirty="0">
                  <a:solidFill>
                    <a:srgbClr val="000000"/>
                  </a:solidFill>
                  <a:latin typeface="+mn-lt"/>
                  <a:ea typeface="+mn-ea"/>
                </a:rPr>
                <a:t>Title</a:t>
              </a:r>
            </a:p>
            <a:p>
              <a:r>
                <a:rPr lang="x-none" sz="1837" baseline="0" dirty="0">
                  <a:solidFill>
                    <a:srgbClr val="808080"/>
                  </a:solidFill>
                  <a:latin typeface="+mn-lt"/>
                  <a:ea typeface="+mn-ea"/>
                </a:rPr>
                <a:t>Unit of measure</a:t>
              </a:r>
            </a:p>
          </p:txBody>
        </p:sp>
      </p:grpSp>
      <p:grpSp>
        <p:nvGrpSpPr>
          <p:cNvPr id="17" name="McKSticker" hidden="1"/>
          <p:cNvGrpSpPr/>
          <p:nvPr/>
        </p:nvGrpSpPr>
        <p:grpSpPr bwMode="gray">
          <a:xfrm>
            <a:off x="8422811" y="291554"/>
            <a:ext cx="492792" cy="156360"/>
            <a:chOff x="8257822" y="285750"/>
            <a:chExt cx="482953" cy="153247"/>
          </a:xfrm>
        </p:grpSpPr>
        <p:sp>
          <p:nvSpPr>
            <p:cNvPr id="20" name="StickerRectangle"/>
            <p:cNvSpPr>
              <a:spLocks noChangeArrowheads="1"/>
            </p:cNvSpPr>
            <p:nvPr/>
          </p:nvSpPr>
          <p:spPr bwMode="gray">
            <a:xfrm>
              <a:off x="8257822" y="285750"/>
              <a:ext cx="482953" cy="153247"/>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913526">
                <a:buClr>
                  <a:srgbClr val="002960"/>
                </a:buClr>
              </a:pPr>
              <a:r>
                <a:rPr lang="x-none" sz="816" baseline="0" dirty="0">
                  <a:solidFill>
                    <a:schemeClr val="accent6"/>
                  </a:solidFill>
                  <a:latin typeface="+mn-lt"/>
                  <a:ea typeface="+mn-ea"/>
                </a:rPr>
                <a:t>STICKER</a:t>
              </a:r>
            </a:p>
          </p:txBody>
        </p:sp>
        <p:cxnSp>
          <p:nvCxnSpPr>
            <p:cNvPr id="21" name="AutoShape 31"/>
            <p:cNvCxnSpPr>
              <a:cxnSpLocks noChangeShapeType="1"/>
              <a:stCxn id="20" idx="2"/>
              <a:endCxn id="20" idx="4"/>
            </p:cNvCxnSpPr>
            <p:nvPr/>
          </p:nvCxnSpPr>
          <p:spPr bwMode="gray">
            <a:xfrm>
              <a:off x="8257822" y="285750"/>
              <a:ext cx="0" cy="153247"/>
            </a:xfrm>
            <a:prstGeom prst="straightConnector1">
              <a:avLst/>
            </a:prstGeom>
            <a:noFill/>
            <a:ln w="9525">
              <a:solidFill>
                <a:schemeClr val="accent6"/>
              </a:solidFill>
              <a:round/>
              <a:headEnd/>
              <a:tailEnd/>
            </a:ln>
            <a:extLst>
              <a:ext uri="{909E8E84-426E-40DD-AFC4-6F175D3DCCD1}">
                <a14:hiddenFill xmlns:a14="http://schemas.microsoft.com/office/drawing/2010/main">
                  <a:noFill/>
                </a14:hiddenFill>
              </a:ext>
            </a:extLst>
          </p:spPr>
        </p:cxnSp>
        <p:cxnSp>
          <p:nvCxnSpPr>
            <p:cNvPr id="22" name="AutoShape 32"/>
            <p:cNvCxnSpPr>
              <a:cxnSpLocks noChangeShapeType="1"/>
              <a:stCxn id="20" idx="4"/>
              <a:endCxn id="20" idx="6"/>
            </p:cNvCxnSpPr>
            <p:nvPr/>
          </p:nvCxnSpPr>
          <p:spPr bwMode="gray">
            <a:xfrm>
              <a:off x="8257822" y="438997"/>
              <a:ext cx="482953" cy="0"/>
            </a:xfrm>
            <a:prstGeom prst="straightConnector1">
              <a:avLst/>
            </a:prstGeom>
            <a:noFill/>
            <a:ln w="25400">
              <a:solidFill>
                <a:schemeClr val="accent6"/>
              </a:solidFill>
              <a:round/>
              <a:headEnd/>
              <a:tailEnd/>
            </a:ln>
            <a:extLst>
              <a:ext uri="{909E8E84-426E-40DD-AFC4-6F175D3DCCD1}">
                <a14:hiddenFill xmlns:a14="http://schemas.microsoft.com/office/drawing/2010/main">
                  <a:noFill/>
                </a14:hiddenFill>
              </a:ext>
            </a:extLst>
          </p:spPr>
        </p:cxnSp>
      </p:grpSp>
      <p:sp>
        <p:nvSpPr>
          <p:cNvPr id="24" name="SlideBottomBar" hidden="1"/>
          <p:cNvSpPr/>
          <p:nvPr userDrawn="1"/>
        </p:nvSpPr>
        <p:spPr>
          <a:xfrm>
            <a:off x="8682346" y="6455859"/>
            <a:ext cx="46650" cy="126340"/>
          </a:xfrm>
          <a:prstGeom prst="rect">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sz="1837" baseline="0" dirty="0">
              <a:solidFill>
                <a:schemeClr val="tx1"/>
              </a:solidFill>
              <a:latin typeface="+mn-lt"/>
              <a:ea typeface="+mn-ea"/>
            </a:endParaRPr>
          </a:p>
        </p:txBody>
      </p:sp>
      <p:sp>
        <p:nvSpPr>
          <p:cNvPr id="23" name="doc id" hidden="1"/>
          <p:cNvSpPr>
            <a:spLocks noChangeArrowheads="1"/>
          </p:cNvSpPr>
          <p:nvPr userDrawn="1"/>
        </p:nvSpPr>
        <p:spPr bwMode="auto">
          <a:xfrm>
            <a:off x="8246609" y="51833"/>
            <a:ext cx="670614" cy="124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lstStyle/>
          <a:p>
            <a:pPr algn="r" defTabSz="913526"/>
            <a:endParaRPr lang="x-none" sz="816" baseline="0" dirty="0">
              <a:solidFill>
                <a:srgbClr val="808080"/>
              </a:solidFill>
              <a:latin typeface="+mn-lt"/>
              <a:ea typeface="+mn-ea"/>
            </a:endParaRPr>
          </a:p>
        </p:txBody>
      </p:sp>
      <p:grpSp>
        <p:nvGrpSpPr>
          <p:cNvPr id="26" name="LegendBoxes" hidden="1"/>
          <p:cNvGrpSpPr/>
          <p:nvPr userDrawn="1"/>
        </p:nvGrpSpPr>
        <p:grpSpPr bwMode="gray">
          <a:xfrm>
            <a:off x="8076338" y="285075"/>
            <a:ext cx="789128" cy="1021522"/>
            <a:chOff x="7835905" y="279400"/>
            <a:chExt cx="773373" cy="1001186"/>
          </a:xfrm>
        </p:grpSpPr>
        <p:sp>
          <p:nvSpPr>
            <p:cNvPr id="27" name="RectangleLegend1"/>
            <p:cNvSpPr>
              <a:spLocks noChangeArrowheads="1"/>
            </p:cNvSpPr>
            <p:nvPr/>
          </p:nvSpPr>
          <p:spPr bwMode="gray">
            <a:xfrm>
              <a:off x="7835905" y="290513"/>
              <a:ext cx="165100" cy="160338"/>
            </a:xfrm>
            <a:prstGeom prst="rect">
              <a:avLst/>
            </a:prstGeom>
            <a:solidFill>
              <a:schemeClr val="accent1"/>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28" name="RectangleLegend2"/>
            <p:cNvSpPr>
              <a:spLocks noChangeArrowheads="1"/>
            </p:cNvSpPr>
            <p:nvPr/>
          </p:nvSpPr>
          <p:spPr bwMode="gray">
            <a:xfrm>
              <a:off x="7835905" y="560388"/>
              <a:ext cx="165100" cy="160338"/>
            </a:xfrm>
            <a:prstGeom prst="rect">
              <a:avLst/>
            </a:prstGeom>
            <a:solidFill>
              <a:schemeClr val="accent2"/>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29" name="RectangleLegend3"/>
            <p:cNvSpPr>
              <a:spLocks noChangeArrowheads="1"/>
            </p:cNvSpPr>
            <p:nvPr/>
          </p:nvSpPr>
          <p:spPr bwMode="gray">
            <a:xfrm>
              <a:off x="7835905" y="831851"/>
              <a:ext cx="165100" cy="160338"/>
            </a:xfrm>
            <a:prstGeom prst="rect">
              <a:avLst/>
            </a:prstGeom>
            <a:solidFill>
              <a:schemeClr val="accent3"/>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30" name="RectangleLegend4"/>
            <p:cNvSpPr>
              <a:spLocks noChangeArrowheads="1"/>
            </p:cNvSpPr>
            <p:nvPr/>
          </p:nvSpPr>
          <p:spPr bwMode="gray">
            <a:xfrm>
              <a:off x="7835905" y="1103313"/>
              <a:ext cx="165100" cy="160338"/>
            </a:xfrm>
            <a:prstGeom prst="rect">
              <a:avLst/>
            </a:prstGeom>
            <a:solidFill>
              <a:schemeClr val="accent4"/>
            </a:solidFill>
            <a:ln w="9525">
              <a:solidFill>
                <a:schemeClr val="accent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31" name="Legend1"/>
            <p:cNvSpPr>
              <a:spLocks noChangeArrowheads="1"/>
            </p:cNvSpPr>
            <p:nvPr/>
          </p:nvSpPr>
          <p:spPr bwMode="gray">
            <a:xfrm>
              <a:off x="8089905" y="2794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2" name="Legend2"/>
            <p:cNvSpPr>
              <a:spLocks noChangeArrowheads="1"/>
            </p:cNvSpPr>
            <p:nvPr/>
          </p:nvSpPr>
          <p:spPr bwMode="gray">
            <a:xfrm>
              <a:off x="8089905" y="54927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3" name="Legend3"/>
            <p:cNvSpPr>
              <a:spLocks noChangeArrowheads="1"/>
            </p:cNvSpPr>
            <p:nvPr/>
          </p:nvSpPr>
          <p:spPr bwMode="gray">
            <a:xfrm>
              <a:off x="8089905" y="820738"/>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34" name="Legend4"/>
            <p:cNvSpPr>
              <a:spLocks noChangeArrowheads="1"/>
            </p:cNvSpPr>
            <p:nvPr/>
          </p:nvSpPr>
          <p:spPr bwMode="gray">
            <a:xfrm>
              <a:off x="8089905" y="1092201"/>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grpSp>
        <p:nvGrpSpPr>
          <p:cNvPr id="35" name="LegendLines" hidden="1"/>
          <p:cNvGrpSpPr/>
          <p:nvPr userDrawn="1"/>
        </p:nvGrpSpPr>
        <p:grpSpPr bwMode="gray">
          <a:xfrm>
            <a:off x="7762259" y="285075"/>
            <a:ext cx="1103377" cy="749405"/>
            <a:chOff x="7540629" y="279400"/>
            <a:chExt cx="1081348" cy="734486"/>
          </a:xfrm>
        </p:grpSpPr>
        <p:sp>
          <p:nvSpPr>
            <p:cNvPr id="36" name="LineLegend1"/>
            <p:cNvSpPr>
              <a:spLocks noChangeShapeType="1"/>
            </p:cNvSpPr>
            <p:nvPr/>
          </p:nvSpPr>
          <p:spPr bwMode="gray">
            <a:xfrm>
              <a:off x="7540629" y="369888"/>
              <a:ext cx="457200"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7" name="LineLegend2"/>
            <p:cNvSpPr>
              <a:spLocks noChangeShapeType="1"/>
            </p:cNvSpPr>
            <p:nvPr/>
          </p:nvSpPr>
          <p:spPr bwMode="gray">
            <a:xfrm>
              <a:off x="7540629" y="638175"/>
              <a:ext cx="457200"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8" name="LineLegend3"/>
            <p:cNvSpPr>
              <a:spLocks noChangeShapeType="1"/>
            </p:cNvSpPr>
            <p:nvPr/>
          </p:nvSpPr>
          <p:spPr bwMode="gray">
            <a:xfrm>
              <a:off x="7540629" y="915988"/>
              <a:ext cx="457200"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x-none" sz="1837" baseline="0" dirty="0">
                <a:latin typeface="+mn-lt"/>
                <a:ea typeface="+mn-ea"/>
              </a:endParaRPr>
            </a:p>
          </p:txBody>
        </p:sp>
        <p:sp>
          <p:nvSpPr>
            <p:cNvPr id="39" name="Legend1"/>
            <p:cNvSpPr>
              <a:spLocks noChangeArrowheads="1"/>
            </p:cNvSpPr>
            <p:nvPr/>
          </p:nvSpPr>
          <p:spPr bwMode="gray">
            <a:xfrm>
              <a:off x="8102604" y="2794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0" name="Legend2"/>
            <p:cNvSpPr>
              <a:spLocks noChangeArrowheads="1"/>
            </p:cNvSpPr>
            <p:nvPr/>
          </p:nvSpPr>
          <p:spPr bwMode="gray">
            <a:xfrm>
              <a:off x="8102604" y="54610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1" name="Legend3"/>
            <p:cNvSpPr>
              <a:spLocks noChangeArrowheads="1"/>
            </p:cNvSpPr>
            <p:nvPr/>
          </p:nvSpPr>
          <p:spPr bwMode="gray">
            <a:xfrm>
              <a:off x="8102604" y="825501"/>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grpSp>
        <p:nvGrpSpPr>
          <p:cNvPr id="42" name="LegendMoons" hidden="1"/>
          <p:cNvGrpSpPr/>
          <p:nvPr userDrawn="1"/>
        </p:nvGrpSpPr>
        <p:grpSpPr bwMode="gray">
          <a:xfrm>
            <a:off x="8008305" y="255920"/>
            <a:ext cx="857161" cy="1333054"/>
            <a:chOff x="7769225" y="250825"/>
            <a:chExt cx="840048" cy="1306516"/>
          </a:xfrm>
        </p:grpSpPr>
        <p:grpSp>
          <p:nvGrpSpPr>
            <p:cNvPr id="43" name="MoonLegend1"/>
            <p:cNvGrpSpPr>
              <a:grpSpLocks noChangeAspect="1"/>
            </p:cNvGrpSpPr>
            <p:nvPr>
              <p:custDataLst>
                <p:tags r:id="rId8"/>
              </p:custDataLst>
            </p:nvPr>
          </p:nvGrpSpPr>
          <p:grpSpPr bwMode="gray">
            <a:xfrm>
              <a:off x="7769225" y="250825"/>
              <a:ext cx="209550" cy="209551"/>
              <a:chOff x="4533" y="183"/>
              <a:chExt cx="144" cy="144"/>
            </a:xfrm>
          </p:grpSpPr>
          <p:sp>
            <p:nvSpPr>
              <p:cNvPr id="61" name="Oval 38"/>
              <p:cNvSpPr>
                <a:spLocks noChangeAspect="1" noChangeArrowheads="1"/>
              </p:cNvSpPr>
              <p:nvPr>
                <p:custDataLst>
                  <p:tags r:id="rId21"/>
                </p:custDataLst>
              </p:nvPr>
            </p:nvSpPr>
            <p:spPr bwMode="gray">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62" name="Arc 39"/>
              <p:cNvSpPr>
                <a:spLocks noChangeAspect="1"/>
              </p:cNvSpPr>
              <p:nvPr>
                <p:custDataLst>
                  <p:tags r:id="rId22"/>
                </p:custDataLst>
              </p:nvPr>
            </p:nvSpPr>
            <p:spPr bwMode="gray">
              <a:xfrm>
                <a:off x="4533" y="183"/>
                <a:ext cx="144" cy="144"/>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4" name="MoonLegend2"/>
            <p:cNvGrpSpPr>
              <a:grpSpLocks noChangeAspect="1"/>
            </p:cNvGrpSpPr>
            <p:nvPr>
              <p:custDataLst>
                <p:tags r:id="rId9"/>
              </p:custDataLst>
            </p:nvPr>
          </p:nvGrpSpPr>
          <p:grpSpPr bwMode="gray">
            <a:xfrm>
              <a:off x="7769225" y="525066"/>
              <a:ext cx="209550" cy="209551"/>
              <a:chOff x="1694" y="2044"/>
              <a:chExt cx="160" cy="160"/>
            </a:xfrm>
          </p:grpSpPr>
          <p:sp>
            <p:nvSpPr>
              <p:cNvPr id="59" name="Oval 41"/>
              <p:cNvSpPr>
                <a:spLocks noChangeAspect="1" noChangeArrowheads="1"/>
              </p:cNvSpPr>
              <p:nvPr>
                <p:custDataLst>
                  <p:tags r:id="rId19"/>
                </p:custDataLst>
              </p:nvPr>
            </p:nvSpPr>
            <p:spPr bwMode="gray">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60" name="Arc 42"/>
              <p:cNvSpPr>
                <a:spLocks noChangeAspect="1"/>
              </p:cNvSpPr>
              <p:nvPr>
                <p:custDataLst>
                  <p:tags r:id="rId20"/>
                </p:custDataLst>
              </p:nvPr>
            </p:nvSpPr>
            <p:spPr bwMode="gray">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5" name="MoonLegend4"/>
            <p:cNvGrpSpPr>
              <a:grpSpLocks noChangeAspect="1"/>
            </p:cNvGrpSpPr>
            <p:nvPr>
              <p:custDataLst>
                <p:tags r:id="rId10"/>
              </p:custDataLst>
            </p:nvPr>
          </p:nvGrpSpPr>
          <p:grpSpPr bwMode="gray">
            <a:xfrm>
              <a:off x="7769225" y="1073548"/>
              <a:ext cx="209550" cy="209551"/>
              <a:chOff x="4495" y="1198"/>
              <a:chExt cx="160" cy="160"/>
            </a:xfrm>
          </p:grpSpPr>
          <p:sp>
            <p:nvSpPr>
              <p:cNvPr id="57" name="Oval 47"/>
              <p:cNvSpPr>
                <a:spLocks noChangeAspect="1" noChangeArrowheads="1"/>
              </p:cNvSpPr>
              <p:nvPr>
                <p:custDataLst>
                  <p:tags r:id="rId17"/>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8" name="Arc 48"/>
              <p:cNvSpPr>
                <a:spLocks noChangeAspect="1"/>
              </p:cNvSpPr>
              <p:nvPr>
                <p:custDataLst>
                  <p:tags r:id="rId18"/>
                </p:custDataLst>
              </p:nvPr>
            </p:nvSpPr>
            <p:spPr bwMode="gray">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6" name="MoonLegend5"/>
            <p:cNvGrpSpPr>
              <a:grpSpLocks noChangeAspect="1"/>
            </p:cNvGrpSpPr>
            <p:nvPr>
              <p:custDataLst>
                <p:tags r:id="rId11"/>
              </p:custDataLst>
            </p:nvPr>
          </p:nvGrpSpPr>
          <p:grpSpPr bwMode="gray">
            <a:xfrm>
              <a:off x="7769225" y="1347790"/>
              <a:ext cx="209550" cy="209551"/>
              <a:chOff x="4495" y="1440"/>
              <a:chExt cx="160" cy="160"/>
            </a:xfrm>
          </p:grpSpPr>
          <p:sp>
            <p:nvSpPr>
              <p:cNvPr id="55" name="Oval 50"/>
              <p:cNvSpPr>
                <a:spLocks noChangeAspect="1" noChangeArrowheads="1"/>
              </p:cNvSpPr>
              <p:nvPr>
                <p:custDataLst>
                  <p:tags r:id="rId15"/>
                </p:custDataLst>
              </p:nvPr>
            </p:nvSpPr>
            <p:spPr bwMode="gray">
              <a:xfrm>
                <a:off x="4495" y="1440"/>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6" name="Oval 51"/>
              <p:cNvSpPr>
                <a:spLocks noChangeAspect="1" noChangeArrowheads="1"/>
              </p:cNvSpPr>
              <p:nvPr>
                <p:custDataLst>
                  <p:tags r:id="rId16"/>
                </p:custDataLst>
              </p:nvPr>
            </p:nvSpPr>
            <p:spPr bwMode="gray">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grpSp>
          <p:nvGrpSpPr>
            <p:cNvPr id="47" name="MoonLegend3"/>
            <p:cNvGrpSpPr>
              <a:grpSpLocks noChangeAspect="1"/>
            </p:cNvGrpSpPr>
            <p:nvPr>
              <p:custDataLst>
                <p:tags r:id="rId12"/>
              </p:custDataLst>
            </p:nvPr>
          </p:nvGrpSpPr>
          <p:grpSpPr bwMode="gray">
            <a:xfrm>
              <a:off x="7769225" y="799307"/>
              <a:ext cx="209550" cy="209551"/>
              <a:chOff x="4495" y="1198"/>
              <a:chExt cx="160" cy="160"/>
            </a:xfrm>
          </p:grpSpPr>
          <p:sp>
            <p:nvSpPr>
              <p:cNvPr id="53" name="Oval 47"/>
              <p:cNvSpPr>
                <a:spLocks noChangeAspect="1" noChangeArrowheads="1"/>
              </p:cNvSpPr>
              <p:nvPr>
                <p:custDataLst>
                  <p:tags r:id="rId13"/>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sp>
            <p:nvSpPr>
              <p:cNvPr id="54" name="Arc 48"/>
              <p:cNvSpPr>
                <a:spLocks noChangeAspect="1"/>
              </p:cNvSpPr>
              <p:nvPr>
                <p:custDataLst>
                  <p:tags r:id="rId14"/>
                </p:custDataLst>
              </p:nvPr>
            </p:nvSpPr>
            <p:spPr bwMode="gray">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x-none" sz="1837" baseline="0" dirty="0">
                  <a:latin typeface="+mn-lt"/>
                  <a:ea typeface="+mn-ea"/>
                </a:endParaRPr>
              </a:p>
            </p:txBody>
          </p:sp>
        </p:grpSp>
        <p:sp>
          <p:nvSpPr>
            <p:cNvPr id="48" name="Legend1"/>
            <p:cNvSpPr>
              <a:spLocks noChangeArrowheads="1"/>
            </p:cNvSpPr>
            <p:nvPr/>
          </p:nvSpPr>
          <p:spPr bwMode="gray">
            <a:xfrm>
              <a:off x="8089900" y="26352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49" name="Legend2"/>
            <p:cNvSpPr>
              <a:spLocks noChangeArrowheads="1"/>
            </p:cNvSpPr>
            <p:nvPr/>
          </p:nvSpPr>
          <p:spPr bwMode="gray">
            <a:xfrm>
              <a:off x="8089900" y="538163"/>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0" name="Legend3"/>
            <p:cNvSpPr>
              <a:spLocks noChangeArrowheads="1"/>
            </p:cNvSpPr>
            <p:nvPr/>
          </p:nvSpPr>
          <p:spPr bwMode="gray">
            <a:xfrm>
              <a:off x="8089900" y="812802"/>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1" name="Legend4"/>
            <p:cNvSpPr>
              <a:spLocks noChangeArrowheads="1"/>
            </p:cNvSpPr>
            <p:nvPr/>
          </p:nvSpPr>
          <p:spPr bwMode="gray">
            <a:xfrm>
              <a:off x="8089900" y="1084265"/>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sp>
          <p:nvSpPr>
            <p:cNvPr id="52" name="Legend5"/>
            <p:cNvSpPr>
              <a:spLocks noChangeArrowheads="1"/>
            </p:cNvSpPr>
            <p:nvPr/>
          </p:nvSpPr>
          <p:spPr bwMode="gray">
            <a:xfrm>
              <a:off x="8089900" y="1360490"/>
              <a:ext cx="519373" cy="188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913526">
                <a:buClr>
                  <a:schemeClr val="tx2"/>
                </a:buClr>
              </a:pPr>
              <a:r>
                <a:rPr lang="x-none" sz="1224" baseline="0" dirty="0">
                  <a:latin typeface="+mn-lt"/>
                  <a:ea typeface="+mn-ea"/>
                </a:rPr>
                <a:t>Legend</a:t>
              </a:r>
            </a:p>
          </p:txBody>
        </p:sp>
      </p:grpSp>
    </p:spTree>
    <p:extLst>
      <p:ext uri="{BB962C8B-B14F-4D97-AF65-F5344CB8AC3E}">
        <p14:creationId xmlns:p14="http://schemas.microsoft.com/office/powerpoint/2010/main" val="98336231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Lst>
  <p:hf hdr="0" ftr="0" dt="0"/>
  <p:txStyles>
    <p:titleStyle>
      <a:lvl1pPr algn="l" defTabSz="913526" rtl="0" eaLnBrk="1" fontAlgn="base" hangingPunct="1">
        <a:spcBef>
          <a:spcPct val="0"/>
        </a:spcBef>
        <a:spcAft>
          <a:spcPct val="0"/>
        </a:spcAft>
        <a:tabLst>
          <a:tab pos="275353" algn="l"/>
        </a:tabLst>
        <a:defRPr lang="x-none" sz="2041" b="0" baseline="0">
          <a:solidFill>
            <a:schemeClr val="tx2"/>
          </a:solidFill>
          <a:latin typeface="+mj-lt"/>
          <a:ea typeface="+mj-ea"/>
          <a:cs typeface="+mj-cs"/>
        </a:defRPr>
      </a:lvl1pPr>
      <a:lvl2pPr algn="l" defTabSz="913526" rtl="0" eaLnBrk="1" fontAlgn="base" hangingPunct="1">
        <a:spcBef>
          <a:spcPct val="0"/>
        </a:spcBef>
        <a:spcAft>
          <a:spcPct val="0"/>
        </a:spcAft>
        <a:defRPr lang="x-none" sz="1939" b="1">
          <a:solidFill>
            <a:schemeClr val="tx2"/>
          </a:solidFill>
          <a:latin typeface="Arial" charset="0"/>
        </a:defRPr>
      </a:lvl2pPr>
      <a:lvl3pPr algn="l" defTabSz="913526" rtl="0" eaLnBrk="1" fontAlgn="base" hangingPunct="1">
        <a:spcBef>
          <a:spcPct val="0"/>
        </a:spcBef>
        <a:spcAft>
          <a:spcPct val="0"/>
        </a:spcAft>
        <a:defRPr lang="x-none" sz="1939" b="1">
          <a:solidFill>
            <a:schemeClr val="tx2"/>
          </a:solidFill>
          <a:latin typeface="Arial" charset="0"/>
        </a:defRPr>
      </a:lvl3pPr>
      <a:lvl4pPr algn="l" defTabSz="913526" rtl="0" eaLnBrk="1" fontAlgn="base" hangingPunct="1">
        <a:spcBef>
          <a:spcPct val="0"/>
        </a:spcBef>
        <a:spcAft>
          <a:spcPct val="0"/>
        </a:spcAft>
        <a:defRPr lang="x-none" sz="1939" b="1">
          <a:solidFill>
            <a:schemeClr val="tx2"/>
          </a:solidFill>
          <a:latin typeface="Arial" charset="0"/>
        </a:defRPr>
      </a:lvl4pPr>
      <a:lvl5pPr algn="l" defTabSz="913526" rtl="0" eaLnBrk="1" fontAlgn="base" hangingPunct="1">
        <a:spcBef>
          <a:spcPct val="0"/>
        </a:spcBef>
        <a:spcAft>
          <a:spcPct val="0"/>
        </a:spcAft>
        <a:defRPr lang="x-none" sz="1939" b="1">
          <a:solidFill>
            <a:schemeClr val="tx2"/>
          </a:solidFill>
          <a:latin typeface="Arial" charset="0"/>
        </a:defRPr>
      </a:lvl5pPr>
      <a:lvl6pPr marL="466481" algn="l" defTabSz="913526" rtl="0" eaLnBrk="1" fontAlgn="base" hangingPunct="1">
        <a:spcBef>
          <a:spcPct val="0"/>
        </a:spcBef>
        <a:spcAft>
          <a:spcPct val="0"/>
        </a:spcAft>
        <a:defRPr lang="x-none" sz="1939" b="1">
          <a:solidFill>
            <a:schemeClr val="tx2"/>
          </a:solidFill>
          <a:latin typeface="Arial" charset="0"/>
        </a:defRPr>
      </a:lvl6pPr>
      <a:lvl7pPr marL="932962" algn="l" defTabSz="913526" rtl="0" eaLnBrk="1" fontAlgn="base" hangingPunct="1">
        <a:spcBef>
          <a:spcPct val="0"/>
        </a:spcBef>
        <a:spcAft>
          <a:spcPct val="0"/>
        </a:spcAft>
        <a:defRPr lang="x-none" sz="1939" b="1">
          <a:solidFill>
            <a:schemeClr val="tx2"/>
          </a:solidFill>
          <a:latin typeface="Arial" charset="0"/>
        </a:defRPr>
      </a:lvl7pPr>
      <a:lvl8pPr marL="1399443" algn="l" defTabSz="913526" rtl="0" eaLnBrk="1" fontAlgn="base" hangingPunct="1">
        <a:spcBef>
          <a:spcPct val="0"/>
        </a:spcBef>
        <a:spcAft>
          <a:spcPct val="0"/>
        </a:spcAft>
        <a:defRPr lang="x-none" sz="1939" b="1">
          <a:solidFill>
            <a:schemeClr val="tx2"/>
          </a:solidFill>
          <a:latin typeface="Arial" charset="0"/>
        </a:defRPr>
      </a:lvl8pPr>
      <a:lvl9pPr marL="1865925" algn="l" defTabSz="913526" rtl="0" eaLnBrk="1" fontAlgn="base" hangingPunct="1">
        <a:spcBef>
          <a:spcPct val="0"/>
        </a:spcBef>
        <a:spcAft>
          <a:spcPct val="0"/>
        </a:spcAft>
        <a:defRPr lang="x-none" sz="1939"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buSzPct val="100000"/>
        <a:defRPr lang="x-none" sz="1428" baseline="0">
          <a:solidFill>
            <a:schemeClr val="tx1"/>
          </a:solidFill>
          <a:latin typeface="+mn-lt"/>
          <a:ea typeface="+mn-ea"/>
          <a:cs typeface="+mn-cs"/>
        </a:defRPr>
      </a:lvl1pPr>
      <a:lvl2pPr marL="197607" indent="-195987" algn="l" defTabSz="913526" rtl="0" eaLnBrk="1" fontAlgn="base" hangingPunct="1">
        <a:spcBef>
          <a:spcPct val="0"/>
        </a:spcBef>
        <a:spcAft>
          <a:spcPct val="0"/>
        </a:spcAft>
        <a:buClr>
          <a:schemeClr val="tx2"/>
        </a:buClr>
        <a:buSzPct val="125000"/>
        <a:buFont typeface="Arial" charset="0"/>
        <a:buChar char="▪"/>
        <a:defRPr lang="x-none" sz="1428" baseline="0">
          <a:solidFill>
            <a:schemeClr val="tx1"/>
          </a:solidFill>
          <a:latin typeface="+mn-lt"/>
        </a:defRPr>
      </a:lvl2pPr>
      <a:lvl3pPr marL="466481" indent="-267255" algn="l" defTabSz="913526" rtl="0" eaLnBrk="1" fontAlgn="base" hangingPunct="1">
        <a:spcBef>
          <a:spcPct val="0"/>
        </a:spcBef>
        <a:spcAft>
          <a:spcPct val="0"/>
        </a:spcAft>
        <a:buClr>
          <a:schemeClr val="tx2"/>
        </a:buClr>
        <a:buSzPct val="120000"/>
        <a:buFont typeface="Arial" charset="0"/>
        <a:buChar char="–"/>
        <a:defRPr lang="x-none" sz="1428" baseline="0">
          <a:solidFill>
            <a:schemeClr val="tx1"/>
          </a:solidFill>
          <a:latin typeface="+mn-lt"/>
        </a:defRPr>
      </a:lvl3pPr>
      <a:lvl4pPr marL="626835" indent="-158733" algn="l" defTabSz="913526" rtl="0" eaLnBrk="1" fontAlgn="base" hangingPunct="1">
        <a:spcBef>
          <a:spcPct val="0"/>
        </a:spcBef>
        <a:spcAft>
          <a:spcPct val="0"/>
        </a:spcAft>
        <a:buClr>
          <a:schemeClr val="tx2"/>
        </a:buClr>
        <a:buSzPct val="120000"/>
        <a:buFont typeface="Arial" charset="0"/>
        <a:buChar char="▫"/>
        <a:defRPr lang="x-none" sz="1428" baseline="0">
          <a:solidFill>
            <a:schemeClr val="tx1"/>
          </a:solidFill>
          <a:latin typeface="+mn-lt"/>
        </a:defRPr>
      </a:lvl4pPr>
      <a:lvl5pPr marL="765029" indent="-132818" algn="l" defTabSz="913526" rtl="0" eaLnBrk="1" fontAlgn="base" hangingPunct="1">
        <a:spcBef>
          <a:spcPct val="0"/>
        </a:spcBef>
        <a:spcAft>
          <a:spcPct val="0"/>
        </a:spcAft>
        <a:buClr>
          <a:schemeClr val="tx2"/>
        </a:buClr>
        <a:buSzPct val="89000"/>
        <a:buFont typeface="Arial" charset="0"/>
        <a:buChar char="-"/>
        <a:defRPr lang="x-none" sz="1428" baseline="0">
          <a:solidFill>
            <a:schemeClr val="tx1"/>
          </a:solidFill>
          <a:latin typeface="+mn-lt"/>
        </a:defRPr>
      </a:lvl5pPr>
      <a:lvl6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lang="x-none" sz="1632" baseline="0">
          <a:solidFill>
            <a:schemeClr val="tx1"/>
          </a:solidFill>
          <a:latin typeface="+mn-lt"/>
        </a:defRPr>
      </a:lvl9pPr>
    </p:bodyStyle>
    <p:otherStyle>
      <a:defPPr>
        <a:defRPr lang="x-none"/>
      </a:defPPr>
      <a:lvl1pPr marL="0" algn="l" defTabSz="932962" rtl="0" eaLnBrk="1" latinLnBrk="0" hangingPunct="1">
        <a:defRPr lang="x-none" sz="1837" kern="1200">
          <a:solidFill>
            <a:schemeClr val="tx1"/>
          </a:solidFill>
          <a:latin typeface="+mn-lt"/>
          <a:ea typeface="+mn-ea"/>
          <a:cs typeface="+mn-cs"/>
        </a:defRPr>
      </a:lvl1pPr>
      <a:lvl2pPr marL="466481" algn="l" defTabSz="932962" rtl="0" eaLnBrk="1" latinLnBrk="0" hangingPunct="1">
        <a:defRPr lang="x-none" sz="1837" kern="1200">
          <a:solidFill>
            <a:schemeClr val="tx1"/>
          </a:solidFill>
          <a:latin typeface="+mn-lt"/>
          <a:ea typeface="+mn-ea"/>
          <a:cs typeface="+mn-cs"/>
        </a:defRPr>
      </a:lvl2pPr>
      <a:lvl3pPr marL="932962" algn="l" defTabSz="932962" rtl="0" eaLnBrk="1" latinLnBrk="0" hangingPunct="1">
        <a:defRPr lang="x-none" sz="1837" kern="1200">
          <a:solidFill>
            <a:schemeClr val="tx1"/>
          </a:solidFill>
          <a:latin typeface="+mn-lt"/>
          <a:ea typeface="+mn-ea"/>
          <a:cs typeface="+mn-cs"/>
        </a:defRPr>
      </a:lvl3pPr>
      <a:lvl4pPr marL="1399443" algn="l" defTabSz="932962" rtl="0" eaLnBrk="1" latinLnBrk="0" hangingPunct="1">
        <a:defRPr lang="x-none" sz="1837" kern="1200">
          <a:solidFill>
            <a:schemeClr val="tx1"/>
          </a:solidFill>
          <a:latin typeface="+mn-lt"/>
          <a:ea typeface="+mn-ea"/>
          <a:cs typeface="+mn-cs"/>
        </a:defRPr>
      </a:lvl4pPr>
      <a:lvl5pPr marL="1865925" algn="l" defTabSz="932962" rtl="0" eaLnBrk="1" latinLnBrk="0" hangingPunct="1">
        <a:defRPr lang="x-none" sz="1837" kern="1200">
          <a:solidFill>
            <a:schemeClr val="tx1"/>
          </a:solidFill>
          <a:latin typeface="+mn-lt"/>
          <a:ea typeface="+mn-ea"/>
          <a:cs typeface="+mn-cs"/>
        </a:defRPr>
      </a:lvl5pPr>
      <a:lvl6pPr marL="2332406" algn="l" defTabSz="932962" rtl="0" eaLnBrk="1" latinLnBrk="0" hangingPunct="1">
        <a:defRPr lang="x-none" sz="1837" kern="1200">
          <a:solidFill>
            <a:schemeClr val="tx1"/>
          </a:solidFill>
          <a:latin typeface="+mn-lt"/>
          <a:ea typeface="+mn-ea"/>
          <a:cs typeface="+mn-cs"/>
        </a:defRPr>
      </a:lvl6pPr>
      <a:lvl7pPr marL="2798887" algn="l" defTabSz="932962" rtl="0" eaLnBrk="1" latinLnBrk="0" hangingPunct="1">
        <a:defRPr lang="x-none" sz="1837" kern="1200">
          <a:solidFill>
            <a:schemeClr val="tx1"/>
          </a:solidFill>
          <a:latin typeface="+mn-lt"/>
          <a:ea typeface="+mn-ea"/>
          <a:cs typeface="+mn-cs"/>
        </a:defRPr>
      </a:lvl7pPr>
      <a:lvl8pPr marL="3265368" algn="l" defTabSz="932962" rtl="0" eaLnBrk="1" latinLnBrk="0" hangingPunct="1">
        <a:defRPr lang="x-none" sz="1837" kern="1200">
          <a:solidFill>
            <a:schemeClr val="tx1"/>
          </a:solidFill>
          <a:latin typeface="+mn-lt"/>
          <a:ea typeface="+mn-ea"/>
          <a:cs typeface="+mn-cs"/>
        </a:defRPr>
      </a:lvl8pPr>
      <a:lvl9pPr marL="3731849" algn="l" defTabSz="932962" rtl="0" eaLnBrk="1" latinLnBrk="0" hangingPunct="1">
        <a:defRPr lang="x-none" sz="1837"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00.xml"/><Relationship Id="rId1" Type="http://schemas.openxmlformats.org/officeDocument/2006/relationships/slideLayout" Target="../slideLayouts/slideLayout35.xml"/><Relationship Id="rId4" Type="http://schemas.openxmlformats.org/officeDocument/2006/relationships/image" Target="../media/image72.png"/></Relationships>
</file>

<file path=ppt/slides/_rels/slide10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1.xml"/><Relationship Id="rId1" Type="http://schemas.openxmlformats.org/officeDocument/2006/relationships/slideLayout" Target="../slideLayouts/slideLayout32.xml"/></Relationships>
</file>

<file path=ppt/slides/_rels/slide10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02.xml"/><Relationship Id="rId1" Type="http://schemas.openxmlformats.org/officeDocument/2006/relationships/slideLayout" Target="../slideLayouts/slideLayout32.xml"/><Relationship Id="rId4" Type="http://schemas.openxmlformats.org/officeDocument/2006/relationships/image" Target="../media/image75.png"/></Relationships>
</file>

<file path=ppt/slides/_rels/slide10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03.xml"/><Relationship Id="rId1" Type="http://schemas.openxmlformats.org/officeDocument/2006/relationships/slideLayout" Target="../slideLayouts/slideLayout32.xml"/><Relationship Id="rId4" Type="http://schemas.openxmlformats.org/officeDocument/2006/relationships/image" Target="../media/image76.png"/></Relationships>
</file>

<file path=ppt/slides/_rels/slide10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04.xml"/><Relationship Id="rId1" Type="http://schemas.openxmlformats.org/officeDocument/2006/relationships/slideLayout" Target="../slideLayouts/slideLayout32.xml"/><Relationship Id="rId4" Type="http://schemas.openxmlformats.org/officeDocument/2006/relationships/image" Target="../media/image78.png"/></Relationships>
</file>

<file path=ppt/slides/_rels/slide10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05.xml"/><Relationship Id="rId1" Type="http://schemas.openxmlformats.org/officeDocument/2006/relationships/slideLayout" Target="../slideLayouts/slideLayout3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107.xml"/><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08.xml"/><Relationship Id="rId1" Type="http://schemas.openxmlformats.org/officeDocument/2006/relationships/slideLayout" Target="../slideLayouts/slideLayout11.xml"/></Relationships>
</file>

<file path=ppt/slides/_rels/slide109.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14.xml"/><Relationship Id="rId1" Type="http://schemas.openxmlformats.org/officeDocument/2006/relationships/slideLayout" Target="../slideLayouts/slideLayout4.xml"/><Relationship Id="rId4" Type="http://schemas.openxmlformats.org/officeDocument/2006/relationships/image" Target="../media/image87.jpeg"/></Relationships>
</file>

<file path=ppt/slides/_rels/slide115.xml.rels><?xml version="1.0" encoding="UTF-8" standalone="yes"?>
<Relationships xmlns="http://schemas.openxmlformats.org/package/2006/relationships"><Relationship Id="rId3" Type="http://schemas.openxmlformats.org/officeDocument/2006/relationships/image" Target="../media/image88.gif"/><Relationship Id="rId2" Type="http://schemas.openxmlformats.org/officeDocument/2006/relationships/notesSlide" Target="../notesSlides/notesSlide115.xml"/><Relationship Id="rId1" Type="http://schemas.openxmlformats.org/officeDocument/2006/relationships/slideLayout" Target="../slideLayouts/slideLayout4.xml"/><Relationship Id="rId4" Type="http://schemas.openxmlformats.org/officeDocument/2006/relationships/image" Target="../media/image89.png"/></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11.png"/><Relationship Id="rId4" Type="http://schemas.openxmlformats.org/officeDocument/2006/relationships/diagramLayout" Target="../diagrams/layout2.xml"/><Relationship Id="rId9" Type="http://schemas.openxmlformats.org/officeDocument/2006/relationships/image" Target="../media/image10.pn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3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33.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33.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33.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27.xml"/><Relationship Id="rId1" Type="http://schemas.openxmlformats.org/officeDocument/2006/relationships/slideLayout" Target="../slideLayouts/slideLayout33.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33.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13.emf"/><Relationship Id="rId4" Type="http://schemas.openxmlformats.org/officeDocument/2006/relationships/package" Target="../embeddings/Microsoft_Word_Document.docx"/></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3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26.xml"/><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7.xml"/><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2.xml"/><Relationship Id="rId1" Type="http://schemas.openxmlformats.org/officeDocument/2006/relationships/slideLayout" Target="../slideLayouts/slideLayout32.xml"/><Relationship Id="rId4" Type="http://schemas.microsoft.com/office/2007/relationships/hdphoto" Target="../media/hdphoto1.wdp"/></Relationships>
</file>

<file path=ppt/slides/_rels/slide3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3.xml"/><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4.xml"/><Relationship Id="rId1" Type="http://schemas.openxmlformats.org/officeDocument/2006/relationships/slideLayout" Target="../slideLayouts/slideLayout32.xml"/><Relationship Id="rId4"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5.xml"/><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32.xml"/><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32.xml"/><Relationship Id="rId4" Type="http://schemas.openxmlformats.org/officeDocument/2006/relationships/image" Target="../media/image30.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2.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32.xml"/><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3.xml"/></Relationships>
</file>

<file path=ppt/slides/_rels/slide4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0.xml"/><Relationship Id="rId1" Type="http://schemas.openxmlformats.org/officeDocument/2006/relationships/slideLayout" Target="../slideLayouts/slideLayout32.xml"/><Relationship Id="rId4" Type="http://schemas.openxmlformats.org/officeDocument/2006/relationships/image" Target="../media/image23.jpeg"/></Relationships>
</file>

<file path=ppt/slides/_rels/slide4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1.xml"/><Relationship Id="rId1" Type="http://schemas.openxmlformats.org/officeDocument/2006/relationships/slideLayout" Target="../slideLayouts/slideLayout32.xml"/><Relationship Id="rId5" Type="http://schemas.openxmlformats.org/officeDocument/2006/relationships/image" Target="../media/image35.png"/><Relationship Id="rId4" Type="http://schemas.openxmlformats.org/officeDocument/2006/relationships/image" Target="../media/image34.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3.xml"/><Relationship Id="rId1" Type="http://schemas.openxmlformats.org/officeDocument/2006/relationships/slideLayout" Target="../slideLayouts/slideLayout32.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32.xml"/><Relationship Id="rId4" Type="http://schemas.openxmlformats.org/officeDocument/2006/relationships/image" Target="../media/image37.png"/></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5.xml"/><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6.xml"/><Relationship Id="rId1" Type="http://schemas.openxmlformats.org/officeDocument/2006/relationships/slideLayout" Target="../slideLayouts/slideLayout32.xml"/><Relationship Id="rId4" Type="http://schemas.openxmlformats.org/officeDocument/2006/relationships/image" Target="../media/image39.png"/></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7.xml"/><Relationship Id="rId1" Type="http://schemas.openxmlformats.org/officeDocument/2006/relationships/slideLayout" Target="../slideLayouts/slideLayout32.xml"/><Relationship Id="rId4" Type="http://schemas.openxmlformats.org/officeDocument/2006/relationships/image" Target="../media/image41.png"/></Relationships>
</file>

<file path=ppt/slides/_rels/slide4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8.xml"/><Relationship Id="rId1" Type="http://schemas.openxmlformats.org/officeDocument/2006/relationships/slideLayout" Target="../slideLayouts/slideLayout32.xml"/></Relationships>
</file>

<file path=ppt/slides/_rels/slide4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9.xml"/><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0.xml"/><Relationship Id="rId1" Type="http://schemas.openxmlformats.org/officeDocument/2006/relationships/slideLayout" Target="../slideLayouts/slideLayout32.xml"/><Relationship Id="rId5" Type="http://schemas.openxmlformats.org/officeDocument/2006/relationships/image" Target="../media/image46.png"/><Relationship Id="rId4" Type="http://schemas.openxmlformats.org/officeDocument/2006/relationships/image" Target="../media/image45.png"/></Relationships>
</file>

<file path=ppt/slides/_rels/slide5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1.xml"/><Relationship Id="rId1" Type="http://schemas.openxmlformats.org/officeDocument/2006/relationships/slideLayout" Target="../slideLayouts/slideLayout32.xml"/><Relationship Id="rId4" Type="http://schemas.openxmlformats.org/officeDocument/2006/relationships/image" Target="../media/image48.png"/></Relationships>
</file>

<file path=ppt/slides/_rels/slide5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2.xml"/><Relationship Id="rId1" Type="http://schemas.openxmlformats.org/officeDocument/2006/relationships/slideLayout" Target="../slideLayouts/slideLayout3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vmlDrawing" Target="../drawings/vmlDrawing5.vml"/><Relationship Id="rId5" Type="http://schemas.openxmlformats.org/officeDocument/2006/relationships/image" Target="../media/image50.emf"/><Relationship Id="rId4" Type="http://schemas.openxmlformats.org/officeDocument/2006/relationships/oleObject" Target="../embeddings/oleObject4.bin"/></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6.xml"/><Relationship Id="rId1" Type="http://schemas.openxmlformats.org/officeDocument/2006/relationships/slideLayout" Target="../slideLayouts/slideLayout3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2.xml"/></Relationships>
</file>

<file path=ppt/slides/_rels/slide5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8.xml"/><Relationship Id="rId1" Type="http://schemas.openxmlformats.org/officeDocument/2006/relationships/slideLayout" Target="../slideLayouts/slideLayout32.xml"/></Relationships>
</file>

<file path=ppt/slides/_rels/slide59.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59.xml"/><Relationship Id="rId1" Type="http://schemas.openxmlformats.org/officeDocument/2006/relationships/slideLayout" Target="../slideLayouts/slideLayout32.xml"/><Relationship Id="rId4" Type="http://schemas.openxmlformats.org/officeDocument/2006/relationships/image" Target="../media/image53.emf"/></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3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2.xml"/></Relationships>
</file>

<file path=ppt/slides/_rels/slide6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64.xml"/><Relationship Id="rId1" Type="http://schemas.openxmlformats.org/officeDocument/2006/relationships/slideLayout" Target="../slideLayouts/slideLayout32.xml"/></Relationships>
</file>

<file path=ppt/slides/_rels/slide6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5.xml"/><Relationship Id="rId1" Type="http://schemas.openxmlformats.org/officeDocument/2006/relationships/slideLayout" Target="../slideLayouts/slideLayout32.xml"/></Relationships>
</file>

<file path=ppt/slides/_rels/slide6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66.xml"/><Relationship Id="rId1" Type="http://schemas.openxmlformats.org/officeDocument/2006/relationships/slideLayout" Target="../slideLayouts/slideLayout32.xml"/></Relationships>
</file>

<file path=ppt/slides/_rels/slide6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67.xml"/><Relationship Id="rId1" Type="http://schemas.openxmlformats.org/officeDocument/2006/relationships/slideLayout" Target="../slideLayouts/slideLayout32.xml"/></Relationships>
</file>

<file path=ppt/slides/_rels/slide6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8.xml"/><Relationship Id="rId1" Type="http://schemas.openxmlformats.org/officeDocument/2006/relationships/slideLayout" Target="../slideLayouts/slideLayout32.xml"/></Relationships>
</file>

<file path=ppt/slides/_rels/slide6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9.xm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2.xml"/></Relationships>
</file>

<file path=ppt/slides/_rels/slide7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72.xml"/><Relationship Id="rId1" Type="http://schemas.openxmlformats.org/officeDocument/2006/relationships/slideLayout" Target="../slideLayouts/slideLayout3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notesSlide" Target="../notesSlides/notesSlide84.xml"/><Relationship Id="rId2" Type="http://schemas.openxmlformats.org/officeDocument/2006/relationships/tags" Target="../tags/tag23.xml"/><Relationship Id="rId16" Type="http://schemas.openxmlformats.org/officeDocument/2006/relationships/slideLayout" Target="../slideLayouts/slideLayout34.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5" Type="http://schemas.openxmlformats.org/officeDocument/2006/relationships/tags" Target="../tags/tag26.xml"/><Relationship Id="rId15" Type="http://schemas.openxmlformats.org/officeDocument/2006/relationships/tags" Target="../tags/tag36.xml"/><Relationship Id="rId10" Type="http://schemas.openxmlformats.org/officeDocument/2006/relationships/tags" Target="../tags/tag31.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tags" Target="../tags/tag35.xml"/></Relationships>
</file>

<file path=ppt/slides/_rels/slide8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85.xml"/><Relationship Id="rId1" Type="http://schemas.openxmlformats.org/officeDocument/2006/relationships/slideLayout" Target="../slideLayouts/slideLayout32.xml"/></Relationships>
</file>

<file path=ppt/slides/_rels/slide8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86.xml"/><Relationship Id="rId1" Type="http://schemas.openxmlformats.org/officeDocument/2006/relationships/slideLayout" Target="../slideLayouts/slideLayout32.xml"/></Relationships>
</file>

<file path=ppt/slides/_rels/slide8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87.xml"/><Relationship Id="rId1" Type="http://schemas.openxmlformats.org/officeDocument/2006/relationships/slideLayout" Target="../slideLayouts/slideLayout32.xml"/><Relationship Id="rId4" Type="http://schemas.openxmlformats.org/officeDocument/2006/relationships/image" Target="../media/image64.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3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3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32.xml"/></Relationships>
</file>

<file path=ppt/slides/_rels/slide9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94.xml"/><Relationship Id="rId1" Type="http://schemas.openxmlformats.org/officeDocument/2006/relationships/slideLayout" Target="../slideLayouts/slideLayout32.xml"/><Relationship Id="rId5" Type="http://schemas.openxmlformats.org/officeDocument/2006/relationships/image" Target="../media/image68.png"/><Relationship Id="rId4" Type="http://schemas.openxmlformats.org/officeDocument/2006/relationships/image" Target="../media/image67.pn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97.xml"/><Relationship Id="rId1" Type="http://schemas.openxmlformats.org/officeDocument/2006/relationships/slideLayout" Target="../slideLayouts/slideLayout32.xml"/></Relationships>
</file>

<file path=ppt/slides/_rels/slide9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98.xml"/><Relationship Id="rId1" Type="http://schemas.openxmlformats.org/officeDocument/2006/relationships/slideLayout" Target="../slideLayouts/slideLayout3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6248400" cy="1752600"/>
          </a:xfrm>
        </p:spPr>
        <p:txBody>
          <a:bodyPr>
            <a:noAutofit/>
          </a:bodyPr>
          <a:lstStyle/>
          <a:p>
            <a:pPr lvl="0" algn="l" rtl="0"/>
            <a:r>
              <a:rPr lang="ru-Ru" sz="3600" b="0" i="0" u="none" baseline="0">
                <a:latin typeface="Calibri" panose="020F0502020204030204" pitchFamily="34" charset="0"/>
                <a:cs typeface="Calibri" panose="020F0502020204030204" pitchFamily="34" charset="0"/>
              </a:rPr>
              <a:t>ОЦЕНКА НАЦИОНАЛЬНОЙ ЦЕПИ ПОСТАВОК (NSCA)</a:t>
            </a:r>
          </a:p>
        </p:txBody>
      </p:sp>
      <p:sp>
        <p:nvSpPr>
          <p:cNvPr id="3" name="Subtitle 2"/>
          <p:cNvSpPr>
            <a:spLocks noGrp="1"/>
          </p:cNvSpPr>
          <p:nvPr>
            <p:ph type="subTitle" idx="1"/>
          </p:nvPr>
        </p:nvSpPr>
        <p:spPr>
          <a:xfrm>
            <a:off x="685800" y="5181600"/>
            <a:ext cx="3429000" cy="1066800"/>
          </a:xfrm>
        </p:spPr>
        <p:txBody>
          <a:bodyPr>
            <a:normAutofit/>
          </a:bodyPr>
          <a:lstStyle/>
          <a:p>
            <a:pPr lvl="0" algn="l" rtl="0"/>
            <a:r>
              <a:rPr lang="ru-Ru" sz="2400" b="0" i="1" u="none" baseline="0">
                <a:latin typeface="Calibri" panose="020F0502020204030204" pitchFamily="34" charset="0"/>
                <a:cs typeface="Calibri" panose="020F0502020204030204" pitchFamily="34" charset="0"/>
              </a:rPr>
              <a:t>Дата</a:t>
            </a:r>
          </a:p>
          <a:p>
            <a:pPr lvl="0" algn="l" rtl="0"/>
            <a:r>
              <a:rPr lang="ru-Ru" sz="2400" b="0" i="1" u="none" baseline="0">
                <a:latin typeface="Calibri" panose="020F0502020204030204" pitchFamily="34" charset="0"/>
                <a:cs typeface="Calibri" panose="020F0502020204030204" pitchFamily="34" charset="0"/>
              </a:rPr>
              <a:t>Город, страна </a:t>
            </a:r>
          </a:p>
        </p:txBody>
      </p:sp>
      <p:sp>
        <p:nvSpPr>
          <p:cNvPr id="5" name="Rectangle 4"/>
          <p:cNvSpPr/>
          <p:nvPr/>
        </p:nvSpPr>
        <p:spPr>
          <a:xfrm>
            <a:off x="685800" y="4114800"/>
            <a:ext cx="6183937" cy="646331"/>
          </a:xfrm>
          <a:prstGeom prst="rect">
            <a:avLst/>
          </a:prstGeom>
        </p:spPr>
        <p:txBody>
          <a:bodyPr wrap="none">
            <a:spAutoFit/>
          </a:bodyPr>
          <a:lstStyle/>
          <a:p>
            <a:pPr algn="l" rtl="0">
              <a:spcBef>
                <a:spcPct val="0"/>
              </a:spcBef>
            </a:pPr>
            <a:r>
              <a:rPr lang="ru-Ru" sz="3600" b="0" i="0" u="none" baseline="0">
                <a:solidFill>
                  <a:srgbClr val="FFFFFF"/>
                </a:solidFill>
                <a:latin typeface="Calibri" panose="020F0502020204030204" pitchFamily="34" charset="0"/>
                <a:ea typeface="+mj-ea"/>
                <a:cs typeface="Calibri" panose="020F0502020204030204" pitchFamily="34" charset="0"/>
              </a:rPr>
              <a:t>ОБУЧЕНИЕ ПО СБОРУ ДАННЫХ</a:t>
            </a:r>
          </a:p>
        </p:txBody>
      </p:sp>
    </p:spTree>
    <p:extLst>
      <p:ext uri="{BB962C8B-B14F-4D97-AF65-F5344CB8AC3E}">
        <p14:creationId xmlns:p14="http://schemas.microsoft.com/office/powerpoint/2010/main" val="3908411000"/>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h-TH">
                <a:latin typeface="Calibri" panose="020F0502020204030204" pitchFamily="34" charset="0"/>
              </a:rPr>
              <a:t>8/10/2022</a:t>
            </a:r>
            <a:endParaRPr kumimoji="0" lang="ru-Ru" sz="600" b="0" i="0" u="none" strike="noStrike" kern="1200" cap="none" spc="0" normalizeH="0" baseline="0" noProof="0" dirty="0">
              <a:ln>
                <a:noFill/>
              </a:ln>
              <a:solidFill>
                <a:srgbClr val="6C6463"/>
              </a:solidFill>
              <a:effectLst/>
              <a:uLnTx/>
              <a:uFillTx/>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6C6463"/>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ru-Ru" sz="600" b="0" i="0" u="none" strike="noStrike" kern="1200" cap="none" spc="0" normalizeH="0" baseline="0" noProof="0" dirty="0">
              <a:ln>
                <a:noFill/>
              </a:ln>
              <a:solidFill>
                <a:srgbClr val="6C6463"/>
              </a:solidFill>
              <a:effectLst/>
              <a:uLnTx/>
              <a:uFillTx/>
              <a:latin typeface="Calibri" panose="020F0502020204030204" pitchFamily="34" charset="0"/>
              <a:cs typeface="Calibri" panose="020F0502020204030204" pitchFamily="34" charset="0"/>
            </a:endParaRPr>
          </a:p>
        </p:txBody>
      </p:sp>
      <p:sp>
        <p:nvSpPr>
          <p:cNvPr id="8" name="Title 7"/>
          <p:cNvSpPr>
            <a:spLocks noGrp="1"/>
          </p:cNvSpPr>
          <p:nvPr>
            <p:ph type="title"/>
          </p:nvPr>
        </p:nvSpPr>
        <p:spPr>
          <a:xfrm>
            <a:off x="677333" y="520207"/>
            <a:ext cx="6858000" cy="523220"/>
          </a:xfrm>
        </p:spPr>
        <p:txBody>
          <a:bodyPr/>
          <a:lstStyle/>
          <a:p>
            <a:pPr algn="l" rtl="0"/>
            <a:r>
              <a:rPr lang="ru-Ru" b="1" i="0" u="none" baseline="0">
                <a:solidFill>
                  <a:srgbClr val="C00000"/>
                </a:solidFill>
                <a:latin typeface="Calibri" panose="020F0502020204030204" pitchFamily="34" charset="0"/>
                <a:cs typeface="Calibri" panose="020F0502020204030204" pitchFamily="34" charset="0"/>
              </a:rPr>
              <a:t>ИСПОЛЬЗОВАНИЕ NSCA 2.0 В СТРАНЕ Х</a:t>
            </a:r>
            <a:endParaRPr lang="ru-Ru" dirty="0">
              <a:solidFill>
                <a:srgbClr val="C00000"/>
              </a:solidFill>
              <a:latin typeface="Calibri" panose="020F0502020204030204" pitchFamily="34" charset="0"/>
              <a:cs typeface="Calibri" panose="020F0502020204030204" pitchFamily="34" charset="0"/>
            </a:endParaRPr>
          </a:p>
        </p:txBody>
      </p:sp>
      <p:sp>
        <p:nvSpPr>
          <p:cNvPr id="3" name="Rectangle 2"/>
          <p:cNvSpPr/>
          <p:nvPr/>
        </p:nvSpPr>
        <p:spPr>
          <a:xfrm>
            <a:off x="711199" y="1295400"/>
            <a:ext cx="7471747" cy="3785652"/>
          </a:xfrm>
          <a:prstGeom prst="rect">
            <a:avLst/>
          </a:prstGeom>
        </p:spPr>
        <p:txBody>
          <a:bodyPr wrap="square">
            <a:spAutoFit/>
          </a:bodyPr>
          <a:lstStyle/>
          <a:p>
            <a:pPr marL="457200" lvl="0" indent="-457200" algn="l" rtl="0">
              <a:buFont typeface="+mj-lt"/>
              <a:buAutoNum type="arabicPeriod"/>
            </a:pPr>
            <a:r>
              <a:rPr lang="ru-Ru" sz="2000" b="0" i="0" u="none" baseline="0">
                <a:latin typeface="Calibri" panose="020F0502020204030204" pitchFamily="34" charset="0"/>
                <a:cs typeface="Calibri" panose="020F0502020204030204" pitchFamily="34" charset="0"/>
              </a:rPr>
              <a:t>Гармонизация планов работы партнеров для заполнения пробелов и оптимизации узких мест</a:t>
            </a:r>
          </a:p>
          <a:p>
            <a:pPr marL="457200" lvl="0" indent="-457200" algn="l" rtl="0">
              <a:buFont typeface="+mj-lt"/>
              <a:buAutoNum type="arabicPeriod"/>
            </a:pPr>
            <a:r>
              <a:rPr lang="ru-Ru" sz="2000" b="0" i="0" u="none" baseline="0">
                <a:latin typeface="Calibri" panose="020F0502020204030204" pitchFamily="34" charset="0"/>
                <a:cs typeface="Calibri" panose="020F0502020204030204" pitchFamily="34" charset="0"/>
              </a:rPr>
              <a:t>Документация текущей эффективности и обмен лучшими практиками между объектами</a:t>
            </a:r>
          </a:p>
          <a:p>
            <a:pPr marL="457200" lvl="0" indent="-457200" algn="l" rtl="0">
              <a:buFont typeface="+mj-lt"/>
              <a:buAutoNum type="arabicPeriod"/>
            </a:pPr>
            <a:r>
              <a:rPr lang="ru-Ru" sz="2000" b="0" i="0" u="none" baseline="0">
                <a:latin typeface="Calibri" panose="020F0502020204030204" pitchFamily="34" charset="0"/>
                <a:cs typeface="Calibri" panose="020F0502020204030204" pitchFamily="34" charset="0"/>
              </a:rPr>
              <a:t>Инструмент обеспечения дальнейшего финансирования</a:t>
            </a:r>
          </a:p>
          <a:p>
            <a:pPr marL="457200" lvl="0" indent="-457200" algn="l" rtl="0">
              <a:buFont typeface="+mj-lt"/>
              <a:buAutoNum type="arabicPeriod"/>
            </a:pPr>
            <a:r>
              <a:rPr lang="ru-Ru" sz="2000" b="0" i="0" u="none" baseline="0">
                <a:latin typeface="Calibri" panose="020F0502020204030204" pitchFamily="34" charset="0"/>
                <a:cs typeface="Calibri" panose="020F0502020204030204" pitchFamily="34" charset="0"/>
              </a:rPr>
              <a:t>Оказание влияния на инвестиции со стороны правительства Страны Х и заинтересованных сторон в цепь поставок в системе общественного здравоохранения.</a:t>
            </a:r>
          </a:p>
          <a:p>
            <a:pPr marL="457200" lvl="0" indent="-457200" algn="l" rtl="0">
              <a:buFont typeface="+mj-lt"/>
              <a:buAutoNum type="arabicPeriod"/>
            </a:pPr>
            <a:r>
              <a:rPr lang="ru-Ru" sz="2000" b="0" i="0" u="none" baseline="0">
                <a:latin typeface="Calibri" panose="020F0502020204030204" pitchFamily="34" charset="0"/>
                <a:cs typeface="Calibri" panose="020F0502020204030204" pitchFamily="34" charset="0"/>
              </a:rPr>
              <a:t>Оказание влияния на стратегическое планирование в отношении [Вставьте документе о политике]</a:t>
            </a:r>
          </a:p>
          <a:p>
            <a:pPr marL="457200" lvl="0" indent="-457200" algn="l" rtl="0">
              <a:buFont typeface="+mj-lt"/>
              <a:buAutoNum type="arabicPeriod"/>
            </a:pPr>
            <a:endParaRPr lang="ru-Ru" sz="2000" dirty="0">
              <a:latin typeface="Calibri" panose="020F0502020204030204" pitchFamily="34" charset="0"/>
              <a:cs typeface="Calibri" panose="020F0502020204030204" pitchFamily="34" charset="0"/>
            </a:endParaRPr>
          </a:p>
          <a:p>
            <a:pPr marL="457200" lvl="0" indent="-457200" algn="l" rtl="0">
              <a:buFont typeface="+mj-lt"/>
              <a:buAutoNum type="arabicPeriod"/>
            </a:pPr>
            <a:endParaRPr lang="ru-Ru"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81109333"/>
      </p:ext>
    </p:extLst>
  </p:cSld>
  <p:clrMapOvr>
    <a:masterClrMapping/>
  </p:clrMapOvr>
  <p:transition spd="slow">
    <p:push dir="u"/>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0"/>
            <a:ext cx="4714875" cy="754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ight Arrow 1"/>
          <p:cNvSpPr/>
          <p:nvPr/>
        </p:nvSpPr>
        <p:spPr>
          <a:xfrm>
            <a:off x="0" y="4114800"/>
            <a:ext cx="2286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0"/>
            <a:ext cx="4762500" cy="76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ight Arrow 4"/>
          <p:cNvSpPr/>
          <p:nvPr/>
        </p:nvSpPr>
        <p:spPr>
          <a:xfrm>
            <a:off x="4381500" y="2514600"/>
            <a:ext cx="2286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ru-Ru"/>
          </a:p>
        </p:txBody>
      </p:sp>
    </p:spTree>
    <p:extLst>
      <p:ext uri="{BB962C8B-B14F-4D97-AF65-F5344CB8AC3E}">
        <p14:creationId xmlns:p14="http://schemas.microsoft.com/office/powerpoint/2010/main" val="96323882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0" y="606425"/>
            <a:ext cx="3524250" cy="5638800"/>
          </a:xfrm>
          <a:prstGeom prst="rect">
            <a:avLst/>
          </a:prstGeom>
        </p:spPr>
      </p:pic>
      <p:sp>
        <p:nvSpPr>
          <p:cNvPr id="67586" name="Title 1"/>
          <p:cNvSpPr>
            <a:spLocks noGrp="1"/>
          </p:cNvSpPr>
          <p:nvPr>
            <p:ph type="title"/>
          </p:nvPr>
        </p:nvSpPr>
        <p:spPr>
          <a:xfrm>
            <a:off x="685800" y="606426"/>
            <a:ext cx="3973606" cy="2060574"/>
          </a:xfrm>
        </p:spPr>
        <p:txBody>
          <a:bodyPr>
            <a:noAutofit/>
          </a:bodyPr>
          <a:lstStyle/>
          <a:p>
            <a:pPr algn="l" rtl="0" eaLnBrk="1" hangingPunct="1"/>
            <a:r>
              <a:rPr lang="ru-Ru" b="0" i="0" u="none" baseline="0">
                <a:latin typeface="Calibri" panose="020F0502020204030204" pitchFamily="34" charset="0"/>
                <a:ea typeface="Arial" charset="0"/>
                <a:cs typeface="Calibri" panose="020F0502020204030204" pitchFamily="34" charset="0"/>
              </a:rPr>
              <a:t>После завершения интервью и заполнения анкеты нажмите кнопку </a:t>
            </a:r>
            <a:br>
              <a:rPr lang="ru-Ru">
                <a:latin typeface="Calibri" panose="020F0502020204030204" pitchFamily="34" charset="0"/>
                <a:cs typeface="Calibri" panose="020F0502020204030204" pitchFamily="34" charset="0"/>
              </a:rPr>
            </a:br>
            <a:r>
              <a:rPr lang="ru-Ru" b="0" i="0" u="none" baseline="0">
                <a:latin typeface="Calibri" panose="020F0502020204030204" pitchFamily="34" charset="0"/>
                <a:ea typeface="Arial" charset="0"/>
                <a:cs typeface="Calibri" panose="020F0502020204030204" pitchFamily="34" charset="0"/>
              </a:rPr>
              <a:t>«SAVE AND QUIT» (СОХРАНИТЬ И ВЫЙТИ)</a:t>
            </a:r>
          </a:p>
        </p:txBody>
      </p:sp>
      <p:sp>
        <p:nvSpPr>
          <p:cNvPr id="67587" name="Slide Number Placeholder 3"/>
          <p:cNvSpPr>
            <a:spLocks noGrp="1"/>
          </p:cNvSpPr>
          <p:nvPr>
            <p:ph type="sldNum" sz="quarter" idx="4294967295"/>
          </p:nvPr>
        </p:nvSpPr>
        <p:spPr bwMode="auto">
          <a:xfrm>
            <a:off x="8610600" y="6306235"/>
            <a:ext cx="457200" cy="6463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tx2"/>
              </a:buClr>
              <a:buFont typeface="Arial" charset="0"/>
              <a:buChar char="•"/>
              <a:defRPr sz="28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buChar char="•"/>
              <a:defRPr sz="26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buChar char="•"/>
              <a:defRPr sz="24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buChar char="•"/>
              <a:defRPr sz="2000">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buChar char="§"/>
              <a:defRPr sz="2000">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9pPr>
          </a:lstStyle>
          <a:p>
            <a:pPr algn="r" rtl="0" eaLnBrk="1" hangingPunct="1">
              <a:spcBef>
                <a:spcPct val="0"/>
              </a:spcBef>
              <a:buClrTx/>
              <a:buFontTx/>
              <a:buNone/>
            </a:pPr>
            <a:fld id="{CCD178D5-9F43-C140-A5F8-9F5936CED971}" type="slidenum">
              <a:rPr sz="1800">
                <a:solidFill>
                  <a:srgbClr val="000000"/>
                </a:solidFill>
                <a:latin typeface="Calibri" panose="020F0502020204030204" pitchFamily="34" charset="0"/>
                <a:ea typeface="Arial" charset="0"/>
                <a:cs typeface="Calibri" panose="020F0502020204030204" pitchFamily="34" charset="0"/>
              </a:rPr>
              <a:pPr algn="r" rtl="0" eaLnBrk="1" hangingPunct="1">
                <a:spcBef>
                  <a:spcPct val="0"/>
                </a:spcBef>
                <a:buClrTx/>
                <a:buFontTx/>
                <a:buNone/>
              </a:pPr>
              <a:t>101</a:t>
            </a:fld>
            <a:endParaRPr lang="ru-Ru" altLang="en-US" sz="1800">
              <a:solidFill>
                <a:srgbClr val="000000"/>
              </a:solidFill>
              <a:latin typeface="Calibri" panose="020F0502020204030204" pitchFamily="34" charset="0"/>
              <a:ea typeface="Arial" charset="0"/>
              <a:cs typeface="Calibri" panose="020F0502020204030204" pitchFamily="34" charset="0"/>
            </a:endParaRPr>
          </a:p>
        </p:txBody>
      </p:sp>
      <p:sp>
        <p:nvSpPr>
          <p:cNvPr id="7" name="Oval 6"/>
          <p:cNvSpPr/>
          <p:nvPr/>
        </p:nvSpPr>
        <p:spPr>
          <a:xfrm>
            <a:off x="6219825" y="3810000"/>
            <a:ext cx="1752600" cy="6096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37048743"/>
      </p:ext>
    </p:extLst>
  </p:cSld>
  <p:clrMapOvr>
    <a:masterClrMapping/>
  </p:clrMapOvr>
  <p:transition spd="slow">
    <p:push dir="u"/>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0019" y="1485932"/>
            <a:ext cx="2965970" cy="4745552"/>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b="40164"/>
          <a:stretch/>
        </p:blipFill>
        <p:spPr>
          <a:xfrm>
            <a:off x="266917" y="1733035"/>
            <a:ext cx="3384544" cy="3240285"/>
          </a:xfrm>
          <a:prstGeom prst="rect">
            <a:avLst/>
          </a:prstGeom>
        </p:spPr>
      </p:pic>
      <p:sp>
        <p:nvSpPr>
          <p:cNvPr id="68610" name="Title 1"/>
          <p:cNvSpPr>
            <a:spLocks noGrp="1"/>
          </p:cNvSpPr>
          <p:nvPr>
            <p:ph type="title"/>
          </p:nvPr>
        </p:nvSpPr>
        <p:spPr>
          <a:xfrm>
            <a:off x="472888" y="206368"/>
            <a:ext cx="8229600" cy="1279564"/>
          </a:xfrm>
        </p:spPr>
        <p:txBody>
          <a:bodyPr>
            <a:noAutofit/>
          </a:bodyPr>
          <a:lstStyle/>
          <a:p>
            <a:pPr algn="l" rtl="0" eaLnBrk="1" hangingPunct="1"/>
            <a:r>
              <a:rPr lang="ru-Ru" b="1" i="0" u="none" baseline="0">
                <a:latin typeface="Calibri" panose="020F0502020204030204" pitchFamily="34" charset="0"/>
                <a:ea typeface="Arial" charset="0"/>
                <a:cs typeface="Calibri" panose="020F0502020204030204" pitchFamily="34" charset="0"/>
              </a:rPr>
              <a:t>Изменения можно вносить нажатием на кнопку «EDIT THE SAVED FORM» (РЕДАКТИРОВАТЬ СОХРАНЕННУЮ ФОРМУ)</a:t>
            </a:r>
            <a:endParaRPr lang="ru-Ru" altLang="en-US" b="1" dirty="0">
              <a:latin typeface="Calibri" panose="020F0502020204030204" pitchFamily="34" charset="0"/>
              <a:cs typeface="Calibri" panose="020F0502020204030204" pitchFamily="34" charset="0"/>
            </a:endParaRPr>
          </a:p>
        </p:txBody>
      </p:sp>
      <p:sp>
        <p:nvSpPr>
          <p:cNvPr id="8" name="Oval 7"/>
          <p:cNvSpPr/>
          <p:nvPr/>
        </p:nvSpPr>
        <p:spPr>
          <a:xfrm>
            <a:off x="1428797" y="3009773"/>
            <a:ext cx="1060784" cy="43688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
        <p:nvSpPr>
          <p:cNvPr id="9" name="Title 1"/>
          <p:cNvSpPr txBox="1">
            <a:spLocks/>
          </p:cNvSpPr>
          <p:nvPr/>
        </p:nvSpPr>
        <p:spPr>
          <a:xfrm>
            <a:off x="3505200" y="5296912"/>
            <a:ext cx="1601617" cy="934572"/>
          </a:xfrm>
          <a:prstGeom prst="rect">
            <a:avLst/>
          </a:prstGeom>
        </p:spPr>
        <p:txBody>
          <a:bodyPr vert="horz" lIns="91440" tIns="45720" rIns="91440" bIns="45720" rtlCol="0" anchor="b" anchorCtr="0">
            <a:normAutofit fontScale="32500" lnSpcReduction="20000"/>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lgn="r" rtl="0"/>
            <a:r>
              <a:rPr lang="ru-Ru" sz="3200" b="0" i="0" u="none" baseline="0">
                <a:latin typeface="Calibri" panose="020F0502020204030204" pitchFamily="34" charset="0"/>
                <a:ea typeface="Arial" charset="0"/>
                <a:cs typeface="Calibri" panose="020F0502020204030204" pitchFamily="34" charset="0"/>
              </a:rPr>
              <a:t>После того, как изменения будут внесены, нажмите на кнопку «СОХРАНИТЬ ФОРМУ И ВЫЙТИ».</a:t>
            </a:r>
            <a:endParaRPr lang="ru-Ru" altLang="en-US" sz="3200" dirty="0">
              <a:latin typeface="Calibri" panose="020F0502020204030204" pitchFamily="34" charset="0"/>
              <a:cs typeface="Calibri" panose="020F0502020204030204" pitchFamily="34" charset="0"/>
            </a:endParaRPr>
          </a:p>
        </p:txBody>
      </p:sp>
      <p:sp>
        <p:nvSpPr>
          <p:cNvPr id="13" name="Title 1"/>
          <p:cNvSpPr txBox="1">
            <a:spLocks/>
          </p:cNvSpPr>
          <p:nvPr/>
        </p:nvSpPr>
        <p:spPr>
          <a:xfrm>
            <a:off x="3616484" y="1905000"/>
            <a:ext cx="1490333" cy="758825"/>
          </a:xfrm>
          <a:prstGeom prst="rect">
            <a:avLst/>
          </a:prstGeom>
        </p:spPr>
        <p:txBody>
          <a:bodyPr vert="horz" lIns="91440" tIns="45720" rIns="91440" bIns="45720" rtlCol="0" anchor="b" anchorCtr="0">
            <a:normAutofit fontScale="40000" lnSpcReduction="20000"/>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lgn="r" rtl="0"/>
            <a:r>
              <a:rPr lang="ru-Ru" sz="3200" b="0" i="0" u="none" baseline="0">
                <a:latin typeface="Calibri" panose="020F0502020204030204" pitchFamily="34" charset="0"/>
                <a:ea typeface="Arial" charset="0"/>
                <a:cs typeface="Calibri" panose="020F0502020204030204" pitchFamily="34" charset="0"/>
              </a:rPr>
              <a:t>Выберите вопрос, который вы хотите изменить. </a:t>
            </a:r>
            <a:endParaRPr lang="ru-Ru" altLang="en-US" sz="3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54340000"/>
      </p:ext>
    </p:extLst>
  </p:cSld>
  <p:clrMapOvr>
    <a:masterClrMapping/>
  </p:clrMapOvr>
  <p:transition spd="slow">
    <p:push dir="u"/>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b="40164"/>
          <a:stretch/>
        </p:blipFill>
        <p:spPr>
          <a:xfrm>
            <a:off x="346173" y="1853348"/>
            <a:ext cx="3384544" cy="3240285"/>
          </a:xfrm>
          <a:prstGeom prst="rect">
            <a:avLst/>
          </a:prstGeom>
        </p:spPr>
      </p:pic>
      <p:sp>
        <p:nvSpPr>
          <p:cNvPr id="72706" name="Title 1"/>
          <p:cNvSpPr>
            <a:spLocks noGrp="1"/>
          </p:cNvSpPr>
          <p:nvPr>
            <p:ph type="title"/>
          </p:nvPr>
        </p:nvSpPr>
        <p:spPr>
          <a:xfrm>
            <a:off x="457200" y="148482"/>
            <a:ext cx="8364538" cy="1107232"/>
          </a:xfrm>
        </p:spPr>
        <p:txBody>
          <a:bodyPr>
            <a:normAutofit fontScale="90000"/>
          </a:bodyPr>
          <a:lstStyle/>
          <a:p>
            <a:pPr algn="l" rtl="0" eaLnBrk="1" hangingPunct="1"/>
            <a:r>
              <a:rPr lang="ru-Ru" sz="2400" b="0" i="0" u="none" baseline="0">
                <a:latin typeface="Calibri" panose="020F0502020204030204" pitchFamily="34" charset="0"/>
                <a:ea typeface="Arial" charset="0"/>
                <a:cs typeface="Calibri" panose="020F0502020204030204" pitchFamily="34" charset="0"/>
              </a:rPr>
              <a:t>После сохранения формы нажмите на «ОТПРАВИТЬ ЗАПОЛНЕННУЮ ФОРМУ» Выберите форму для отправки и нажмите «ОТПРАВИТЬ ВЫБРАННЫЕ»</a:t>
            </a:r>
          </a:p>
        </p:txBody>
      </p:sp>
      <p:sp>
        <p:nvSpPr>
          <p:cNvPr id="7" name="Oval 6"/>
          <p:cNvSpPr/>
          <p:nvPr/>
        </p:nvSpPr>
        <p:spPr>
          <a:xfrm>
            <a:off x="1406759" y="3567113"/>
            <a:ext cx="1676400" cy="503237"/>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
        <p:nvSpPr>
          <p:cNvPr id="10" name="Right Arrow 9"/>
          <p:cNvSpPr/>
          <p:nvPr/>
        </p:nvSpPr>
        <p:spPr>
          <a:xfrm>
            <a:off x="3730717" y="3436657"/>
            <a:ext cx="959785" cy="6781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pic>
        <p:nvPicPr>
          <p:cNvPr id="72712"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39728" y="1335601"/>
            <a:ext cx="3183964" cy="5093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Oval 8"/>
          <p:cNvSpPr/>
          <p:nvPr/>
        </p:nvSpPr>
        <p:spPr>
          <a:xfrm rot="5400000">
            <a:off x="7702165" y="1624748"/>
            <a:ext cx="408104" cy="4572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
        <p:nvSpPr>
          <p:cNvPr id="11" name="Rectangular Callout 10"/>
          <p:cNvSpPr/>
          <p:nvPr/>
        </p:nvSpPr>
        <p:spPr>
          <a:xfrm>
            <a:off x="4801628" y="3505200"/>
            <a:ext cx="2053197" cy="1219200"/>
          </a:xfrm>
          <a:prstGeom prst="wedgeRectCallout">
            <a:avLst>
              <a:gd name="adj1" fmla="val 88383"/>
              <a:gd name="adj2" fmla="val 17124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600" b="1" i="0" u="none" baseline="0">
                <a:solidFill>
                  <a:prstClr val="white"/>
                </a:solidFill>
                <a:latin typeface="Calibri" panose="020F0502020204030204" pitchFamily="34" charset="0"/>
                <a:cs typeface="Calibri" panose="020F0502020204030204" pitchFamily="34" charset="0"/>
              </a:rPr>
              <a:t>Отправлять данные необходимо каждый день после посещения центра</a:t>
            </a:r>
          </a:p>
        </p:txBody>
      </p:sp>
      <p:sp>
        <p:nvSpPr>
          <p:cNvPr id="17" name="Oval 16"/>
          <p:cNvSpPr/>
          <p:nvPr/>
        </p:nvSpPr>
        <p:spPr>
          <a:xfrm flipV="1">
            <a:off x="6714191" y="6192651"/>
            <a:ext cx="1295400" cy="274637"/>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84036050"/>
      </p:ext>
    </p:extLst>
  </p:cSld>
  <p:clrMapOvr>
    <a:masterClrMapping/>
  </p:clrMapOvr>
  <p:transition spd="slow">
    <p:push dir="u"/>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noAutofit/>
          </a:bodyPr>
          <a:lstStyle/>
          <a:p>
            <a:pPr algn="l" rtl="0" eaLnBrk="1" hangingPunct="1"/>
            <a:r>
              <a:rPr lang="ru-Ru" b="1" i="0" u="none" baseline="0">
                <a:latin typeface="Calibri" panose="020F0502020204030204" pitchFamily="34" charset="0"/>
                <a:ea typeface="Arial" charset="0"/>
                <a:cs typeface="Calibri" panose="020F0502020204030204" pitchFamily="34" charset="0"/>
              </a:rPr>
              <a:t>Имейте в виду, что для отправки данных требуется подключение к сети Интернет.</a:t>
            </a:r>
          </a:p>
        </p:txBody>
      </p:sp>
      <p:sp>
        <p:nvSpPr>
          <p:cNvPr id="14" name="Oval 13"/>
          <p:cNvSpPr/>
          <p:nvPr/>
        </p:nvSpPr>
        <p:spPr>
          <a:xfrm>
            <a:off x="3581400" y="5410200"/>
            <a:ext cx="1066800" cy="2286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
        <p:nvSpPr>
          <p:cNvPr id="15" name="Oval 14"/>
          <p:cNvSpPr/>
          <p:nvPr/>
        </p:nvSpPr>
        <p:spPr>
          <a:xfrm>
            <a:off x="3581400" y="5029200"/>
            <a:ext cx="1066800" cy="2286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pic>
        <p:nvPicPr>
          <p:cNvPr id="7373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548606"/>
            <a:ext cx="4465638" cy="4735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descr="Image result for wif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28800"/>
            <a:ext cx="3309938" cy="2736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6384128"/>
      </p:ext>
    </p:extLst>
  </p:cSld>
  <p:clrMapOvr>
    <a:masterClrMapping/>
  </p:clrMapOvr>
  <p:transition spd="slow">
    <p:push dir="u"/>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5276850" y="1524000"/>
            <a:ext cx="3333750" cy="3733800"/>
          </a:xfrm>
          <a:prstGeom prst="rect">
            <a:avLst/>
          </a:prstGeom>
          <a:noFill/>
          <a:ln w="9525">
            <a:noFill/>
            <a:miter lim="800000"/>
            <a:headEnd/>
            <a:tailEnd/>
          </a:ln>
        </p:spPr>
        <p:txBody>
          <a:bodyPr anchor="t"/>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algn="l" rtl="0">
              <a:spcAft>
                <a:spcPts val="1200"/>
              </a:spcAft>
              <a:defRPr/>
            </a:pPr>
            <a:r>
              <a:rPr lang="ru-Ru" sz="2800" b="0" i="0" u="none" baseline="0">
                <a:solidFill>
                  <a:schemeClr val="tx1"/>
                </a:solidFill>
                <a:latin typeface="Calibri" panose="020F0502020204030204" pitchFamily="34" charset="0"/>
                <a:cs typeface="Calibri" panose="020F0502020204030204" pitchFamily="34" charset="0"/>
              </a:rPr>
              <a:t>В конце каждого дня вы должны отправлять собранные данные с использованием ПО SurveyCTO. </a:t>
            </a:r>
          </a:p>
          <a:p>
            <a:pPr algn="l" rtl="0">
              <a:spcAft>
                <a:spcPts val="1200"/>
              </a:spcAft>
              <a:defRPr/>
            </a:pPr>
            <a:r>
              <a:rPr lang="ru-Ru" sz="2800" b="1" i="0" u="none" baseline="0">
                <a:solidFill>
                  <a:srgbClr val="C00000"/>
                </a:solidFill>
                <a:latin typeface="Calibri" panose="020F0502020204030204" pitchFamily="34" charset="0"/>
                <a:cs typeface="Calibri" panose="020F0502020204030204" pitchFamily="34" charset="0"/>
              </a:rPr>
              <a:t>ЭТО ОЧЕНЬ ВАЖНО. </a:t>
            </a:r>
          </a:p>
          <a:p>
            <a:pPr algn="l" rtl="0">
              <a:spcAft>
                <a:spcPts val="1200"/>
              </a:spcAft>
              <a:defRPr/>
            </a:pPr>
            <a:endParaRPr lang="ru-Ru" dirty="0">
              <a:latin typeface="Calibri" panose="020F0502020204030204" pitchFamily="34" charset="0"/>
              <a:cs typeface="Calibri" panose="020F0502020204030204" pitchFamily="34" charset="0"/>
            </a:endParaRPr>
          </a:p>
        </p:txBody>
      </p:sp>
      <p:sp>
        <p:nvSpPr>
          <p:cNvPr id="9" name="TextBox 8"/>
          <p:cNvSpPr txBox="1"/>
          <p:nvPr/>
        </p:nvSpPr>
        <p:spPr>
          <a:xfrm>
            <a:off x="449262" y="457200"/>
            <a:ext cx="7094537" cy="523220"/>
          </a:xfrm>
          <a:prstGeom prst="rect">
            <a:avLst/>
          </a:prstGeom>
          <a:noFill/>
        </p:spPr>
        <p:txBody>
          <a:bodyPr wrap="square">
            <a:spAutoFit/>
          </a:bodyPr>
          <a:lstStyle/>
          <a:p>
            <a:pPr algn="l" rtl="0">
              <a:defRPr/>
            </a:pPr>
            <a:r>
              <a:rPr lang="ru-Ru" sz="2800" b="1" i="0" u="none" baseline="0">
                <a:solidFill>
                  <a:srgbClr val="C00000"/>
                </a:solidFill>
                <a:latin typeface="Calibri" panose="020F0502020204030204" pitchFamily="34" charset="0"/>
                <a:cs typeface="Calibri" panose="020F0502020204030204" pitchFamily="34" charset="0"/>
              </a:rPr>
              <a:t>ВАЖНЫЕ МОМЕНТЫ</a:t>
            </a:r>
          </a:p>
        </p:txBody>
      </p:sp>
      <p:pic>
        <p:nvPicPr>
          <p:cNvPr id="4098" name="Picture 2" descr="Image result for CLICK SUBMI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828800"/>
            <a:ext cx="4991100" cy="3743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1542335"/>
      </p:ext>
    </p:extLst>
  </p:cSld>
  <p:clrMapOvr>
    <a:masterClrMapping/>
  </p:clrMapOvr>
  <p:transition spd="slow">
    <p:push dir="u"/>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114800"/>
            <a:ext cx="8077200" cy="1938992"/>
          </a:xfrm>
        </p:spPr>
        <p:txBody>
          <a:bodyPr/>
          <a:lstStyle/>
          <a:p>
            <a:pPr algn="l" rtl="0"/>
            <a:r>
              <a:rPr lang="ru-Ru" sz="2400" b="0" i="0" u="none" baseline="0">
                <a:latin typeface="Calibri" panose="020F0502020204030204" pitchFamily="34" charset="0"/>
                <a:cs typeface="Calibri" panose="020F0502020204030204" pitchFamily="34" charset="0"/>
              </a:rPr>
              <a:t>Создание беспроводной точки доступа на мобильном телефоне для раздачи Интернета на планшет</a:t>
            </a:r>
            <a:br>
              <a:rPr lang="ru-Ru" sz="2400">
                <a:latin typeface="Calibri" panose="020F0502020204030204" pitchFamily="34" charset="0"/>
                <a:cs typeface="Calibri" panose="020F0502020204030204" pitchFamily="34" charset="0"/>
              </a:rPr>
            </a:br>
            <a:br>
              <a:rPr lang="ru-Ru" sz="2400">
                <a:latin typeface="Calibri" panose="020F0502020204030204" pitchFamily="34" charset="0"/>
                <a:cs typeface="Calibri" panose="020F0502020204030204" pitchFamily="34" charset="0"/>
              </a:rPr>
            </a:br>
            <a:br>
              <a:rPr lang="ru-Ru" sz="2400">
                <a:latin typeface="Calibri" panose="020F0502020204030204" pitchFamily="34" charset="0"/>
                <a:cs typeface="Calibri" panose="020F0502020204030204" pitchFamily="34" charset="0"/>
              </a:rPr>
            </a:br>
            <a:r>
              <a:rPr lang="ru-Ru" sz="2400" b="0" i="1" u="none" baseline="0">
                <a:latin typeface="Calibri" panose="020F0502020204030204" pitchFamily="34" charset="0"/>
                <a:cs typeface="Calibri" panose="020F0502020204030204" pitchFamily="34" charset="0"/>
              </a:rPr>
              <a:t>ФИО, должность</a:t>
            </a:r>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h-TH">
                <a:latin typeface="Calibri" panose="020F0502020204030204" pitchFamily="34" charset="0"/>
              </a:rPr>
              <a:t>8/10/2022</a:t>
            </a:r>
            <a:endParaRPr kumimoji="0" lang="ru-Ru" sz="600" b="0" i="0" u="none" strike="noStrike" kern="1200" cap="none" spc="0" normalizeH="0" baseline="0" noProof="0">
              <a:ln>
                <a:noFill/>
              </a:ln>
              <a:solidFill>
                <a:srgbClr val="635C5B"/>
              </a:solidFill>
              <a:effectLst/>
              <a:uLnTx/>
              <a:uFillTx/>
              <a:latin typeface="Calibri" panose="020F0502020204030204" pitchFamily="34" charset="0"/>
              <a:cs typeface="Calibri" panose="020F0502020204030204" pitchFamily="34" charset="0"/>
            </a:endParaRPr>
          </a:p>
        </p:txBody>
      </p:sp>
      <p:sp>
        <p:nvSpPr>
          <p:cNvPr id="4" name="Footer Placeholder 3"/>
          <p:cNvSpPr>
            <a:spLocks noGrp="1"/>
          </p:cNvSpPr>
          <p:nvPr>
            <p:ph type="ftr" sz="quarter" idx="4294967295"/>
          </p:nvPr>
        </p:nvSpPr>
        <p:spPr>
          <a:xfrm>
            <a:off x="3124200" y="6530079"/>
            <a:ext cx="2895600" cy="184666"/>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600" b="0" i="0" u="none" strike="noStrike" kern="1200" cap="none" spc="0" normalizeH="0" baseline="0">
                <a:ln>
                  <a:noFill/>
                </a:ln>
                <a:solidFill>
                  <a:srgbClr val="635C5B"/>
                </a:solidFill>
                <a:effectLst/>
                <a:uLnTx/>
                <a:uFillTx/>
                <a:latin typeface="Calibri" panose="020F0502020204030204" pitchFamily="34" charset="0"/>
                <a:cs typeface="Calibri" panose="020F0502020204030204" pitchFamily="34" charset="0"/>
              </a:rPr>
              <a:t>ВСТАВЬТЕ НИЖНИЙ КОЛОНТИТУЛ</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106</a:t>
            </a:fld>
            <a:endParaRPr kumimoji="0" lang="ru-Ru" sz="6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64474295"/>
      </p:ext>
    </p:extLst>
  </p:cSld>
  <p:clrMapOvr>
    <a:masterClrMapping/>
  </p:clrMapOvr>
  <p:transition spd="slow">
    <p:push dir="u"/>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lstStyle/>
          <a:p>
            <a:pPr algn="l" rtl="0"/>
            <a:r>
              <a:rPr lang="ru-Ru" b="0" i="0" u="none" baseline="0">
                <a:latin typeface="Calibri" panose="020F0502020204030204" pitchFamily="34" charset="0"/>
                <a:cs typeface="Calibri" panose="020F0502020204030204" pitchFamily="34" charset="0"/>
              </a:rPr>
              <a:t>На домашней странице выберите «Настройки». </a:t>
            </a:r>
          </a:p>
          <a:p>
            <a:pPr marL="0" indent="0" algn="l" rtl="0">
              <a:buNone/>
            </a:pPr>
            <a:r>
              <a:rPr lang="ru-Ru" b="0" i="0" u="none" baseline="0">
                <a:latin typeface="Calibri" panose="020F0502020204030204" pitchFamily="34" charset="0"/>
                <a:cs typeface="Calibri" panose="020F0502020204030204" pitchFamily="34" charset="0"/>
              </a:rPr>
              <a:t>	— прокрутите экран вниз и выберите настройки.</a:t>
            </a:r>
          </a:p>
          <a:p>
            <a:pPr marL="0" indent="0" algn="l" rtl="0">
              <a:buNone/>
            </a:pPr>
            <a:r>
              <a:rPr lang="ru-Ru" b="0" i="0" u="none" baseline="0">
                <a:latin typeface="Calibri" panose="020F0502020204030204" pitchFamily="34" charset="0"/>
                <a:cs typeface="Calibri" panose="020F0502020204030204" pitchFamily="34" charset="0"/>
              </a:rPr>
              <a:t>	— или нажмите на «Приложения» и выберите «Настройки»</a:t>
            </a:r>
          </a:p>
        </p:txBody>
      </p:sp>
      <p:sp>
        <p:nvSpPr>
          <p:cNvPr id="7" name="Content Placeholder 6"/>
          <p:cNvSpPr>
            <a:spLocks noGrp="1"/>
          </p:cNvSpPr>
          <p:nvPr>
            <p:ph sz="half" idx="2"/>
          </p:nvPr>
        </p:nvSpPr>
        <p:spPr/>
        <p:txBody>
          <a:bodyPr/>
          <a:lstStyle/>
          <a:p>
            <a:endParaRPr lang="ru-Ru">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686104" y="417493"/>
            <a:ext cx="7772400" cy="954107"/>
          </a:xfrm>
        </p:spPr>
        <p:txBody>
          <a:bodyPr/>
          <a:lstStyle/>
          <a:p>
            <a:pPr algn="l" rtl="0"/>
            <a:r>
              <a:rPr lang="ru-Ru" b="1" i="0" u="none" baseline="0">
                <a:latin typeface="Calibri" panose="020F0502020204030204" pitchFamily="34" charset="0"/>
                <a:ea typeface="Arial" charset="0"/>
                <a:cs typeface="Calibri" panose="020F0502020204030204" pitchFamily="34" charset="0"/>
              </a:rPr>
              <a:t>Создание беспроводной точки доступа на смартфоне на базе Android</a:t>
            </a:r>
            <a:endParaRPr lang="ru-Ru" dirty="0">
              <a:latin typeface="Calibri" panose="020F0502020204030204" pitchFamily="34" charset="0"/>
              <a:cs typeface="Calibri" panose="020F0502020204030204" pitchFamily="34" charset="0"/>
            </a:endParaRPr>
          </a:p>
        </p:txBody>
      </p:sp>
      <p:pic>
        <p:nvPicPr>
          <p:cNvPr id="8194" name="Picture 2" descr="U:\UGanda TDY in country\Photos\IMG_084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684506"/>
            <a:ext cx="3657904" cy="4335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4435294"/>
      </p:ext>
    </p:extLst>
  </p:cSld>
  <p:clrMapOvr>
    <a:masterClrMapping/>
  </p:clrMapOvr>
  <p:transition spd="slow">
    <p:push dir="u"/>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p:txBody>
          <a:bodyPr/>
          <a:lstStyle/>
          <a:p>
            <a:endParaRPr lang="ru-Ru" dirty="0">
              <a:latin typeface="Calibri" panose="020F0502020204030204" pitchFamily="34" charset="0"/>
              <a:cs typeface="Calibri" panose="020F0502020204030204" pitchFamily="34" charset="0"/>
            </a:endParaRPr>
          </a:p>
        </p:txBody>
      </p:sp>
      <p:pic>
        <p:nvPicPr>
          <p:cNvPr id="9218" name="Picture 2" descr="U:\UGanda TDY in country\Photo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600200"/>
            <a:ext cx="3508328" cy="4557215"/>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a:extLst>
              <a:ext uri="{FF2B5EF4-FFF2-40B4-BE49-F238E27FC236}">
                <a16:creationId xmlns:a16="http://schemas.microsoft.com/office/drawing/2014/main" id="{7BBEFA59-0FFE-4D62-8CF5-D3457E2F6CF3}"/>
              </a:ext>
            </a:extLst>
          </p:cNvPr>
          <p:cNvSpPr txBox="1">
            <a:spLocks/>
          </p:cNvSpPr>
          <p:nvPr/>
        </p:nvSpPr>
        <p:spPr>
          <a:xfrm>
            <a:off x="686104" y="1905000"/>
            <a:ext cx="3809696" cy="4267200"/>
          </a:xfrm>
          <a:prstGeom prst="rect">
            <a:avLst/>
          </a:prstGeom>
        </p:spPr>
        <p:txBody>
          <a:bodyPr vert="horz" lIns="91440" tIns="45720" rIns="91440" bIns="45720" rtlCol="0">
            <a:normAutofit/>
          </a:bodyPr>
          <a:lstStyle>
            <a:lvl1pPr marL="230188" indent="-230188" algn="l" defTabSz="457200" rtl="0" eaLnBrk="1" latinLnBrk="0" hangingPunct="1">
              <a:spcBef>
                <a:spcPts val="0"/>
              </a:spcBef>
              <a:spcAft>
                <a:spcPts val="1200"/>
              </a:spcAft>
              <a:buFont typeface="Arial"/>
              <a:buChar char="•"/>
              <a:defRPr sz="2000" b="0" i="0" kern="1200">
                <a:solidFill>
                  <a:srgbClr val="6C6463"/>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1800" b="0" i="0" kern="1200">
                <a:solidFill>
                  <a:srgbClr val="6C6463"/>
                </a:solidFill>
                <a:latin typeface="Gill Sans MT"/>
                <a:ea typeface="+mn-ea"/>
                <a:cs typeface="Gill Sans MT"/>
              </a:defRPr>
            </a:lvl2pPr>
            <a:lvl3pPr marL="914400" indent="-230188"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algn="l" rtl="0"/>
            <a:r>
              <a:rPr lang="ru-Ru" b="0" i="0" u="none" baseline="0">
                <a:latin typeface="Calibri" panose="020F0502020204030204" pitchFamily="34" charset="0"/>
                <a:cs typeface="Calibri" panose="020F0502020204030204" pitchFamily="34" charset="0"/>
              </a:rPr>
              <a:t>Нажмите </a:t>
            </a:r>
            <a:r>
              <a:rPr lang="ru-Ru" b="1" i="0" u="none" baseline="0">
                <a:latin typeface="Calibri" panose="020F0502020204030204" pitchFamily="34" charset="0"/>
                <a:cs typeface="Calibri" panose="020F0502020204030204" pitchFamily="34" charset="0"/>
              </a:rPr>
              <a:t>«Настройки»</a:t>
            </a:r>
          </a:p>
        </p:txBody>
      </p:sp>
      <p:sp>
        <p:nvSpPr>
          <p:cNvPr id="7" name="Title 5">
            <a:extLst>
              <a:ext uri="{FF2B5EF4-FFF2-40B4-BE49-F238E27FC236}">
                <a16:creationId xmlns:a16="http://schemas.microsoft.com/office/drawing/2014/main" id="{0EC5C7E6-0CA2-454E-A63C-0FC2B03EE52C}"/>
              </a:ext>
            </a:extLst>
          </p:cNvPr>
          <p:cNvSpPr txBox="1">
            <a:spLocks/>
          </p:cNvSpPr>
          <p:nvPr/>
        </p:nvSpPr>
        <p:spPr>
          <a:xfrm>
            <a:off x="686104" y="304800"/>
            <a:ext cx="7772400" cy="1384995"/>
          </a:xfrm>
          <a:prstGeom prst="rect">
            <a:avLst/>
          </a:prstGeom>
        </p:spPr>
        <p:txBody>
          <a:bodyPr vert="horz" lIns="91440" tIns="45720" rIns="91440" bIns="45720" rtlCol="0" anchor="b" anchorCtr="0">
            <a:sp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r>
              <a:rPr lang="ru-Ru" b="1">
                <a:latin typeface="Calibri" panose="020F0502020204030204" pitchFamily="34" charset="0"/>
                <a:ea typeface="Arial" charset="0"/>
                <a:cs typeface="Calibri" panose="020F0502020204030204" pitchFamily="34" charset="0"/>
              </a:rPr>
              <a:t>Создание беспроводной точки доступа на смартфоне на базе Android</a:t>
            </a:r>
            <a:r>
              <a:rPr lang="en-US" b="1">
                <a:latin typeface="Calibri" panose="020F0502020204030204" pitchFamily="34" charset="0"/>
                <a:ea typeface="Arial" charset="0"/>
                <a:cs typeface="Calibri" panose="020F0502020204030204" pitchFamily="34" charset="0"/>
              </a:rPr>
              <a:t> </a:t>
            </a:r>
            <a:r>
              <a:rPr lang="ru-RU" b="1">
                <a:latin typeface="Calibri" panose="020F0502020204030204" pitchFamily="34" charset="0"/>
                <a:ea typeface="Arial" charset="0"/>
                <a:cs typeface="Calibri" panose="020F0502020204030204" pitchFamily="34" charset="0"/>
              </a:rPr>
              <a:t>с подключение к сети Интернет</a:t>
            </a:r>
            <a:endParaRPr lang="ru-Ru"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09814742"/>
      </p:ext>
    </p:extLst>
  </p:cSld>
  <p:clrMapOvr>
    <a:masterClrMapping/>
  </p:clrMapOvr>
  <p:transition spd="slow">
    <p:push dir="u"/>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U:\UGanda TDY in country\Photos\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1365914"/>
            <a:ext cx="4724400" cy="4876800"/>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7625B4DE-B919-47A0-9754-FF27C90F74E6}"/>
              </a:ext>
            </a:extLst>
          </p:cNvPr>
          <p:cNvSpPr txBox="1">
            <a:spLocks/>
          </p:cNvSpPr>
          <p:nvPr/>
        </p:nvSpPr>
        <p:spPr>
          <a:xfrm>
            <a:off x="686104" y="1905000"/>
            <a:ext cx="3809696" cy="4267200"/>
          </a:xfrm>
          <a:prstGeom prst="rect">
            <a:avLst/>
          </a:prstGeom>
        </p:spPr>
        <p:txBody>
          <a:bodyPr vert="horz" lIns="91440" tIns="45720" rIns="91440" bIns="45720" rtlCol="0">
            <a:normAutofit/>
          </a:bodyPr>
          <a:lstStyle>
            <a:lvl1pPr marL="230188" indent="-230188" algn="l" defTabSz="457200" rtl="0" eaLnBrk="1" latinLnBrk="0" hangingPunct="1">
              <a:spcBef>
                <a:spcPts val="0"/>
              </a:spcBef>
              <a:spcAft>
                <a:spcPts val="1200"/>
              </a:spcAft>
              <a:buFont typeface="Arial"/>
              <a:buChar char="•"/>
              <a:defRPr sz="2000" b="0" i="0" kern="1200">
                <a:solidFill>
                  <a:srgbClr val="6C6463"/>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1800" b="0" i="0" kern="1200">
                <a:solidFill>
                  <a:srgbClr val="6C6463"/>
                </a:solidFill>
                <a:latin typeface="Gill Sans MT"/>
                <a:ea typeface="+mn-ea"/>
                <a:cs typeface="Gill Sans MT"/>
              </a:defRPr>
            </a:lvl2pPr>
            <a:lvl3pPr marL="914400" indent="-230188"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algn="l" rtl="0"/>
            <a:r>
              <a:rPr lang="ru-Ru" b="0" i="0" u="none" baseline="0">
                <a:latin typeface="Calibri" panose="020F0502020204030204" pitchFamily="34" charset="0"/>
                <a:cs typeface="Calibri" panose="020F0502020204030204" pitchFamily="34" charset="0"/>
              </a:rPr>
              <a:t>Нажмите </a:t>
            </a:r>
            <a:r>
              <a:rPr lang="ru-Ru" b="1" i="0" u="none" baseline="0">
                <a:latin typeface="Calibri" panose="020F0502020204030204" pitchFamily="34" charset="0"/>
                <a:cs typeface="Calibri" panose="020F0502020204030204" pitchFamily="34" charset="0"/>
              </a:rPr>
              <a:t>«Настройки»</a:t>
            </a:r>
          </a:p>
        </p:txBody>
      </p:sp>
      <p:sp>
        <p:nvSpPr>
          <p:cNvPr id="8" name="Title 5">
            <a:extLst>
              <a:ext uri="{FF2B5EF4-FFF2-40B4-BE49-F238E27FC236}">
                <a16:creationId xmlns:a16="http://schemas.microsoft.com/office/drawing/2014/main" id="{3FDE8C88-6EFC-4BB4-8D20-7A0FA24F0A71}"/>
              </a:ext>
            </a:extLst>
          </p:cNvPr>
          <p:cNvSpPr txBox="1">
            <a:spLocks/>
          </p:cNvSpPr>
          <p:nvPr/>
        </p:nvSpPr>
        <p:spPr>
          <a:xfrm>
            <a:off x="686104" y="304800"/>
            <a:ext cx="7772400" cy="1384995"/>
          </a:xfrm>
          <a:prstGeom prst="rect">
            <a:avLst/>
          </a:prstGeom>
        </p:spPr>
        <p:txBody>
          <a:bodyPr vert="horz" lIns="91440" tIns="45720" rIns="91440" bIns="45720" rtlCol="0" anchor="b" anchorCtr="0">
            <a:sp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r>
              <a:rPr lang="ru-Ru" b="1">
                <a:latin typeface="Calibri" panose="020F0502020204030204" pitchFamily="34" charset="0"/>
                <a:ea typeface="Arial" charset="0"/>
                <a:cs typeface="Calibri" panose="020F0502020204030204" pitchFamily="34" charset="0"/>
              </a:rPr>
              <a:t>Создание беспроводной точки доступа на смартфоне на базе Android</a:t>
            </a:r>
            <a:r>
              <a:rPr lang="en-US" b="1">
                <a:latin typeface="Calibri" panose="020F0502020204030204" pitchFamily="34" charset="0"/>
                <a:ea typeface="Arial" charset="0"/>
                <a:cs typeface="Calibri" panose="020F0502020204030204" pitchFamily="34" charset="0"/>
              </a:rPr>
              <a:t> </a:t>
            </a:r>
            <a:r>
              <a:rPr lang="ru-RU" b="1">
                <a:latin typeface="Calibri" panose="020F0502020204030204" pitchFamily="34" charset="0"/>
                <a:ea typeface="Arial" charset="0"/>
                <a:cs typeface="Calibri" panose="020F0502020204030204" pitchFamily="34" charset="0"/>
              </a:rPr>
              <a:t>с подключение к сети Интернет</a:t>
            </a:r>
            <a:endParaRPr lang="ru-Ru"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46242568"/>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355221"/>
            <a:ext cx="6248400" cy="2062103"/>
          </a:xfrm>
        </p:spPr>
        <p:txBody>
          <a:bodyPr/>
          <a:lstStyle/>
          <a:p>
            <a:pPr algn="l" rtl="0"/>
            <a:r>
              <a:rPr lang="ru-Ru" b="0" i="0" u="none" baseline="0">
                <a:latin typeface="Calibri" panose="020F0502020204030204" pitchFamily="34" charset="0"/>
                <a:cs typeface="Calibri" panose="020F0502020204030204" pitchFamily="34" charset="0"/>
              </a:rPr>
              <a:t>Основы</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1" u="none" baseline="0">
                <a:latin typeface="Calibri" panose="020F0502020204030204" pitchFamily="34" charset="0"/>
                <a:cs typeface="Calibri" panose="020F0502020204030204" pitchFamily="34" charset="0"/>
              </a:rPr>
              <a:t>ФИО, должность</a:t>
            </a:r>
          </a:p>
        </p:txBody>
      </p:sp>
    </p:spTree>
    <p:extLst>
      <p:ext uri="{BB962C8B-B14F-4D97-AF65-F5344CB8AC3E}">
        <p14:creationId xmlns:p14="http://schemas.microsoft.com/office/powerpoint/2010/main" val="670311781"/>
      </p:ext>
    </p:extLst>
  </p:cSld>
  <p:clrMapOvr>
    <a:masterClrMapping/>
  </p:clrMapOvr>
  <p:transition spd="slow">
    <p:push dir="u"/>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descr="U:\UGanda TDY in country\Photos\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1443223"/>
            <a:ext cx="5410200" cy="5070088"/>
          </a:xfrm>
          <a:prstGeom prst="rect">
            <a:avLst/>
          </a:prstGeom>
          <a:noFill/>
          <a:extLst>
            <a:ext uri="{909E8E84-426E-40DD-AFC4-6F175D3DCCD1}">
              <a14:hiddenFill xmlns:a14="http://schemas.microsoft.com/office/drawing/2010/main">
                <a:solidFill>
                  <a:srgbClr val="FFFFFF"/>
                </a:solidFill>
              </a14:hiddenFill>
            </a:ext>
          </a:extLst>
        </p:spPr>
      </p:pic>
      <p:sp>
        <p:nvSpPr>
          <p:cNvPr id="8" name="Title 5">
            <a:extLst>
              <a:ext uri="{FF2B5EF4-FFF2-40B4-BE49-F238E27FC236}">
                <a16:creationId xmlns:a16="http://schemas.microsoft.com/office/drawing/2014/main" id="{ACB99D0B-A23C-45FF-AFC3-B41E483D1216}"/>
              </a:ext>
            </a:extLst>
          </p:cNvPr>
          <p:cNvSpPr txBox="1">
            <a:spLocks/>
          </p:cNvSpPr>
          <p:nvPr/>
        </p:nvSpPr>
        <p:spPr>
          <a:xfrm>
            <a:off x="686104" y="304800"/>
            <a:ext cx="7772400" cy="1384995"/>
          </a:xfrm>
          <a:prstGeom prst="rect">
            <a:avLst/>
          </a:prstGeom>
        </p:spPr>
        <p:txBody>
          <a:bodyPr vert="horz" lIns="91440" tIns="45720" rIns="91440" bIns="45720" rtlCol="0" anchor="b" anchorCtr="0">
            <a:sp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r>
              <a:rPr lang="ru-Ru" b="1">
                <a:latin typeface="Calibri" panose="020F0502020204030204" pitchFamily="34" charset="0"/>
                <a:ea typeface="Arial" charset="0"/>
                <a:cs typeface="Calibri" panose="020F0502020204030204" pitchFamily="34" charset="0"/>
              </a:rPr>
              <a:t>Создание беспроводной точки доступа на смартфоне на базе Android</a:t>
            </a:r>
            <a:r>
              <a:rPr lang="en-US" b="1">
                <a:latin typeface="Calibri" panose="020F0502020204030204" pitchFamily="34" charset="0"/>
                <a:ea typeface="Arial" charset="0"/>
                <a:cs typeface="Calibri" panose="020F0502020204030204" pitchFamily="34" charset="0"/>
              </a:rPr>
              <a:t> </a:t>
            </a:r>
            <a:r>
              <a:rPr lang="ru-RU" b="1">
                <a:latin typeface="Calibri" panose="020F0502020204030204" pitchFamily="34" charset="0"/>
                <a:ea typeface="Arial" charset="0"/>
                <a:cs typeface="Calibri" panose="020F0502020204030204" pitchFamily="34" charset="0"/>
              </a:rPr>
              <a:t>с подключение к сети Интернет</a:t>
            </a:r>
            <a:endParaRPr lang="ru-Ru" dirty="0">
              <a:latin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02919C54-FCEA-435B-9FC9-B23DDADD29B5}"/>
              </a:ext>
            </a:extLst>
          </p:cNvPr>
          <p:cNvSpPr txBox="1">
            <a:spLocks/>
          </p:cNvSpPr>
          <p:nvPr/>
        </p:nvSpPr>
        <p:spPr>
          <a:xfrm>
            <a:off x="686104" y="1905000"/>
            <a:ext cx="2666696" cy="4267200"/>
          </a:xfrm>
          <a:prstGeom prst="rect">
            <a:avLst/>
          </a:prstGeom>
        </p:spPr>
        <p:txBody>
          <a:bodyPr vert="horz" lIns="91440" tIns="45720" rIns="91440" bIns="45720" rtlCol="0">
            <a:normAutofit/>
          </a:bodyPr>
          <a:lstStyle>
            <a:lvl1pPr marL="230188" indent="-230188" algn="l" defTabSz="457200" rtl="0" eaLnBrk="1" latinLnBrk="0" hangingPunct="1">
              <a:spcBef>
                <a:spcPts val="0"/>
              </a:spcBef>
              <a:spcAft>
                <a:spcPts val="1200"/>
              </a:spcAft>
              <a:buFont typeface="Arial"/>
              <a:buChar char="•"/>
              <a:defRPr sz="2000" b="0" i="0" kern="1200">
                <a:solidFill>
                  <a:srgbClr val="6C6463"/>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1800" b="0" i="0" kern="1200">
                <a:solidFill>
                  <a:srgbClr val="6C6463"/>
                </a:solidFill>
                <a:latin typeface="Gill Sans MT"/>
                <a:ea typeface="+mn-ea"/>
                <a:cs typeface="Gill Sans MT"/>
              </a:defRPr>
            </a:lvl2pPr>
            <a:lvl3pPr marL="914400" indent="-230188"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algn="l" rtl="0"/>
            <a:r>
              <a:rPr lang="ru-Ru" b="0" i="0" u="none" baseline="0">
                <a:latin typeface="Calibri" panose="020F0502020204030204" pitchFamily="34" charset="0"/>
                <a:cs typeface="Calibri" panose="020F0502020204030204" pitchFamily="34" charset="0"/>
              </a:rPr>
              <a:t>Выберите </a:t>
            </a:r>
            <a:r>
              <a:rPr lang="ru-Ru" b="1" i="0" u="none" baseline="0">
                <a:latin typeface="Calibri" panose="020F0502020204030204" pitchFamily="34" charset="0"/>
                <a:cs typeface="Calibri" panose="020F0502020204030204" pitchFamily="34" charset="0"/>
              </a:rPr>
              <a:t>«Мобильная беспроводная точка доступа и режим модема»</a:t>
            </a:r>
          </a:p>
        </p:txBody>
      </p:sp>
    </p:spTree>
    <p:extLst>
      <p:ext uri="{BB962C8B-B14F-4D97-AF65-F5344CB8AC3E}">
        <p14:creationId xmlns:p14="http://schemas.microsoft.com/office/powerpoint/2010/main" val="482555466"/>
      </p:ext>
    </p:extLst>
  </p:cSld>
  <p:clrMapOvr>
    <a:masterClrMapping/>
  </p:clrMapOvr>
  <p:transition spd="slow">
    <p:push dir="u"/>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U:\UGanda TDY in country\Photos\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1433772"/>
            <a:ext cx="4724400" cy="4851400"/>
          </a:xfrm>
          <a:prstGeom prst="rect">
            <a:avLst/>
          </a:prstGeom>
          <a:noFill/>
          <a:extLst>
            <a:ext uri="{909E8E84-426E-40DD-AFC4-6F175D3DCCD1}">
              <a14:hiddenFill xmlns:a14="http://schemas.microsoft.com/office/drawing/2010/main">
                <a:solidFill>
                  <a:srgbClr val="FFFFFF"/>
                </a:solidFill>
              </a14:hiddenFill>
            </a:ext>
          </a:extLst>
        </p:spPr>
      </p:pic>
      <p:sp>
        <p:nvSpPr>
          <p:cNvPr id="7" name="Title 5">
            <a:extLst>
              <a:ext uri="{FF2B5EF4-FFF2-40B4-BE49-F238E27FC236}">
                <a16:creationId xmlns:a16="http://schemas.microsoft.com/office/drawing/2014/main" id="{C6DFA462-BC09-4261-8184-EEA37A5F060B}"/>
              </a:ext>
            </a:extLst>
          </p:cNvPr>
          <p:cNvSpPr txBox="1">
            <a:spLocks/>
          </p:cNvSpPr>
          <p:nvPr/>
        </p:nvSpPr>
        <p:spPr>
          <a:xfrm>
            <a:off x="686104" y="304800"/>
            <a:ext cx="7772400" cy="1384995"/>
          </a:xfrm>
          <a:prstGeom prst="rect">
            <a:avLst/>
          </a:prstGeom>
        </p:spPr>
        <p:txBody>
          <a:bodyPr vert="horz" lIns="91440" tIns="45720" rIns="91440" bIns="45720" rtlCol="0" anchor="b" anchorCtr="0">
            <a:sp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r>
              <a:rPr lang="ru-Ru" b="1">
                <a:latin typeface="Calibri" panose="020F0502020204030204" pitchFamily="34" charset="0"/>
                <a:ea typeface="Arial" charset="0"/>
                <a:cs typeface="Calibri" panose="020F0502020204030204" pitchFamily="34" charset="0"/>
              </a:rPr>
              <a:t>Создание беспроводной точки доступа на смартфоне на базе Android</a:t>
            </a:r>
            <a:r>
              <a:rPr lang="en-US" b="1">
                <a:latin typeface="Calibri" panose="020F0502020204030204" pitchFamily="34" charset="0"/>
                <a:ea typeface="Arial" charset="0"/>
                <a:cs typeface="Calibri" panose="020F0502020204030204" pitchFamily="34" charset="0"/>
              </a:rPr>
              <a:t> </a:t>
            </a:r>
            <a:r>
              <a:rPr lang="ru-RU" b="1">
                <a:latin typeface="Calibri" panose="020F0502020204030204" pitchFamily="34" charset="0"/>
                <a:ea typeface="Arial" charset="0"/>
                <a:cs typeface="Calibri" panose="020F0502020204030204" pitchFamily="34" charset="0"/>
              </a:rPr>
              <a:t>с подключение к сети Интернет</a:t>
            </a:r>
            <a:endParaRPr lang="ru-Ru" dirty="0">
              <a:latin typeface="Calibri" panose="020F0502020204030204" pitchFamily="34" charset="0"/>
              <a:cs typeface="Calibri" panose="020F0502020204030204" pitchFamily="34" charset="0"/>
            </a:endParaRPr>
          </a:p>
        </p:txBody>
      </p:sp>
      <p:sp>
        <p:nvSpPr>
          <p:cNvPr id="8" name="Content Placeholder 2">
            <a:extLst>
              <a:ext uri="{FF2B5EF4-FFF2-40B4-BE49-F238E27FC236}">
                <a16:creationId xmlns:a16="http://schemas.microsoft.com/office/drawing/2014/main" id="{BA9FA3A2-E845-4EAF-AE42-77FA25F79646}"/>
              </a:ext>
            </a:extLst>
          </p:cNvPr>
          <p:cNvSpPr txBox="1">
            <a:spLocks/>
          </p:cNvSpPr>
          <p:nvPr/>
        </p:nvSpPr>
        <p:spPr>
          <a:xfrm>
            <a:off x="686104" y="1905000"/>
            <a:ext cx="2666696" cy="4267200"/>
          </a:xfrm>
          <a:prstGeom prst="rect">
            <a:avLst/>
          </a:prstGeom>
        </p:spPr>
        <p:txBody>
          <a:bodyPr vert="horz" lIns="91440" tIns="45720" rIns="91440" bIns="45720" rtlCol="0">
            <a:normAutofit/>
          </a:bodyPr>
          <a:lstStyle>
            <a:lvl1pPr marL="230188" indent="-230188" algn="l" defTabSz="457200" rtl="0" eaLnBrk="1" latinLnBrk="0" hangingPunct="1">
              <a:spcBef>
                <a:spcPts val="0"/>
              </a:spcBef>
              <a:spcAft>
                <a:spcPts val="1200"/>
              </a:spcAft>
              <a:buFont typeface="Arial"/>
              <a:buChar char="•"/>
              <a:defRPr sz="2000" b="0" i="0" kern="1200">
                <a:solidFill>
                  <a:srgbClr val="6C6463"/>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1800" b="0" i="0" kern="1200">
                <a:solidFill>
                  <a:srgbClr val="6C6463"/>
                </a:solidFill>
                <a:latin typeface="Gill Sans MT"/>
                <a:ea typeface="+mn-ea"/>
                <a:cs typeface="Gill Sans MT"/>
              </a:defRPr>
            </a:lvl2pPr>
            <a:lvl3pPr marL="914400" indent="-230188"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algn="l" rtl="0"/>
            <a:r>
              <a:rPr lang="ru-Ru" b="0" i="0" u="none" baseline="0">
                <a:latin typeface="Calibri" panose="020F0502020204030204" pitchFamily="34" charset="0"/>
                <a:cs typeface="Calibri" panose="020F0502020204030204" pitchFamily="34" charset="0"/>
              </a:rPr>
              <a:t>Перетащите </a:t>
            </a:r>
            <a:r>
              <a:rPr lang="ru-Ru" b="1" i="0" u="none" baseline="0">
                <a:latin typeface="Calibri" panose="020F0502020204030204" pitchFamily="34" charset="0"/>
                <a:cs typeface="Calibri" panose="020F0502020204030204" pitchFamily="34" charset="0"/>
              </a:rPr>
              <a:t>кнопку «Мобильная беспроводная точка доступа» в положение «вкл», чтобы загорелась синяя лампочка.</a:t>
            </a:r>
          </a:p>
        </p:txBody>
      </p:sp>
    </p:spTree>
    <p:extLst>
      <p:ext uri="{BB962C8B-B14F-4D97-AF65-F5344CB8AC3E}">
        <p14:creationId xmlns:p14="http://schemas.microsoft.com/office/powerpoint/2010/main" val="1454094906"/>
      </p:ext>
    </p:extLst>
  </p:cSld>
  <p:clrMapOvr>
    <a:masterClrMapping/>
  </p:clrMapOvr>
  <p:transition spd="slow">
    <p:push dir="u"/>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U:\UGanda TDY in country\Photos\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1371600"/>
            <a:ext cx="4953000" cy="5105400"/>
          </a:xfrm>
          <a:prstGeom prst="rect">
            <a:avLst/>
          </a:prstGeom>
          <a:noFill/>
          <a:extLst>
            <a:ext uri="{909E8E84-426E-40DD-AFC4-6F175D3DCCD1}">
              <a14:hiddenFill xmlns:a14="http://schemas.microsoft.com/office/drawing/2010/main">
                <a:solidFill>
                  <a:srgbClr val="FFFFFF"/>
                </a:solidFill>
              </a14:hiddenFill>
            </a:ext>
          </a:extLst>
        </p:spPr>
      </p:pic>
      <p:sp>
        <p:nvSpPr>
          <p:cNvPr id="7" name="Title 5">
            <a:extLst>
              <a:ext uri="{FF2B5EF4-FFF2-40B4-BE49-F238E27FC236}">
                <a16:creationId xmlns:a16="http://schemas.microsoft.com/office/drawing/2014/main" id="{CB007A89-8818-4906-A666-CBEBB49D4CBE}"/>
              </a:ext>
            </a:extLst>
          </p:cNvPr>
          <p:cNvSpPr txBox="1">
            <a:spLocks/>
          </p:cNvSpPr>
          <p:nvPr/>
        </p:nvSpPr>
        <p:spPr>
          <a:xfrm>
            <a:off x="686104" y="304800"/>
            <a:ext cx="7772400" cy="1384995"/>
          </a:xfrm>
          <a:prstGeom prst="rect">
            <a:avLst/>
          </a:prstGeom>
        </p:spPr>
        <p:txBody>
          <a:bodyPr vert="horz" lIns="91440" tIns="45720" rIns="91440" bIns="45720" rtlCol="0" anchor="b" anchorCtr="0">
            <a:spAutoFit/>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r>
              <a:rPr lang="ru-Ru" b="1">
                <a:latin typeface="Calibri" panose="020F0502020204030204" pitchFamily="34" charset="0"/>
                <a:ea typeface="Arial" charset="0"/>
                <a:cs typeface="Calibri" panose="020F0502020204030204" pitchFamily="34" charset="0"/>
              </a:rPr>
              <a:t>Создание беспроводной точки доступа на смартфоне на базе Android</a:t>
            </a:r>
            <a:r>
              <a:rPr lang="en-US" b="1">
                <a:latin typeface="Calibri" panose="020F0502020204030204" pitchFamily="34" charset="0"/>
                <a:ea typeface="Arial" charset="0"/>
                <a:cs typeface="Calibri" panose="020F0502020204030204" pitchFamily="34" charset="0"/>
              </a:rPr>
              <a:t> </a:t>
            </a:r>
            <a:r>
              <a:rPr lang="ru-RU" b="1">
                <a:latin typeface="Calibri" panose="020F0502020204030204" pitchFamily="34" charset="0"/>
                <a:ea typeface="Arial" charset="0"/>
                <a:cs typeface="Calibri" panose="020F0502020204030204" pitchFamily="34" charset="0"/>
              </a:rPr>
              <a:t>с подключение к сети Интернет</a:t>
            </a:r>
            <a:endParaRPr lang="ru-Ru" dirty="0">
              <a:latin typeface="Calibri" panose="020F0502020204030204" pitchFamily="34" charset="0"/>
              <a:cs typeface="Calibri" panose="020F0502020204030204" pitchFamily="34" charset="0"/>
            </a:endParaRPr>
          </a:p>
        </p:txBody>
      </p:sp>
      <p:sp>
        <p:nvSpPr>
          <p:cNvPr id="8" name="Content Placeholder 2">
            <a:extLst>
              <a:ext uri="{FF2B5EF4-FFF2-40B4-BE49-F238E27FC236}">
                <a16:creationId xmlns:a16="http://schemas.microsoft.com/office/drawing/2014/main" id="{CEF3D170-7E35-47C6-90BF-6933BF374C22}"/>
              </a:ext>
            </a:extLst>
          </p:cNvPr>
          <p:cNvSpPr txBox="1">
            <a:spLocks/>
          </p:cNvSpPr>
          <p:nvPr/>
        </p:nvSpPr>
        <p:spPr>
          <a:xfrm>
            <a:off x="686104" y="1905000"/>
            <a:ext cx="2666696" cy="4267200"/>
          </a:xfrm>
          <a:prstGeom prst="rect">
            <a:avLst/>
          </a:prstGeom>
        </p:spPr>
        <p:txBody>
          <a:bodyPr vert="horz" lIns="91440" tIns="45720" rIns="91440" bIns="45720" rtlCol="0">
            <a:normAutofit/>
          </a:bodyPr>
          <a:lstStyle>
            <a:lvl1pPr marL="230188" indent="-230188" algn="l" defTabSz="457200" rtl="0" eaLnBrk="1" latinLnBrk="0" hangingPunct="1">
              <a:spcBef>
                <a:spcPts val="0"/>
              </a:spcBef>
              <a:spcAft>
                <a:spcPts val="1200"/>
              </a:spcAft>
              <a:buFont typeface="Arial"/>
              <a:buChar char="•"/>
              <a:defRPr sz="2000" b="0" i="0" kern="1200">
                <a:solidFill>
                  <a:srgbClr val="6C6463"/>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1800" b="0" i="0" kern="1200">
                <a:solidFill>
                  <a:srgbClr val="6C6463"/>
                </a:solidFill>
                <a:latin typeface="Gill Sans MT"/>
                <a:ea typeface="+mn-ea"/>
                <a:cs typeface="Gill Sans MT"/>
              </a:defRPr>
            </a:lvl2pPr>
            <a:lvl3pPr marL="914400" indent="-230188"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algn="l" rtl="0"/>
            <a:r>
              <a:rPr lang="ru-Ru" b="0" i="0" u="none" baseline="0">
                <a:latin typeface="Calibri" panose="020F0502020204030204" pitchFamily="34" charset="0"/>
                <a:cs typeface="Calibri" panose="020F0502020204030204" pitchFamily="34" charset="0"/>
              </a:rPr>
              <a:t>Беспроводная точка доступа успешно создана!</a:t>
            </a:r>
            <a:endParaRPr lang="ru-Ru"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01965122"/>
      </p:ext>
    </p:extLst>
  </p:cSld>
  <p:clrMapOvr>
    <a:masterClrMapping/>
  </p:clrMapOvr>
  <p:transition spd="slow">
    <p:push dir="u"/>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l" rtl="0"/>
            <a:r>
              <a:rPr lang="ru-Ru" b="1" i="0" u="none" baseline="0">
                <a:latin typeface="Calibri" panose="020F0502020204030204" pitchFamily="34" charset="0"/>
                <a:cs typeface="Calibri" panose="020F0502020204030204" pitchFamily="34" charset="0"/>
              </a:rPr>
              <a:t>На планшете </a:t>
            </a:r>
          </a:p>
          <a:p>
            <a:pPr lvl="1" algn="l" rtl="0"/>
            <a:r>
              <a:rPr lang="ru-Ru" b="1" i="0" u="none" baseline="0">
                <a:latin typeface="Calibri" panose="020F0502020204030204" pitchFamily="34" charset="0"/>
                <a:cs typeface="Calibri" panose="020F0502020204030204" pitchFamily="34" charset="0"/>
              </a:rPr>
              <a:t>Нажмите «Настройки»</a:t>
            </a:r>
          </a:p>
          <a:p>
            <a:pPr lvl="1" algn="l" rtl="0"/>
            <a:r>
              <a:rPr lang="ru-Ru" b="1" i="0" u="none" baseline="0">
                <a:latin typeface="Calibri" panose="020F0502020204030204" pitchFamily="34" charset="0"/>
                <a:cs typeface="Calibri" panose="020F0502020204030204" pitchFamily="34" charset="0"/>
              </a:rPr>
              <a:t>Нажмите «Wi-Fi»</a:t>
            </a:r>
            <a:endParaRPr lang="ru-Ru" b="1" dirty="0">
              <a:latin typeface="Calibri" panose="020F0502020204030204" pitchFamily="34" charset="0"/>
              <a:cs typeface="Calibri" panose="020F0502020204030204" pitchFamily="34" charset="0"/>
            </a:endParaRPr>
          </a:p>
          <a:p>
            <a:pPr lvl="1" algn="l" rtl="0"/>
            <a:r>
              <a:rPr lang="ru-Ru" b="1" i="0" u="none" baseline="0">
                <a:latin typeface="Calibri" panose="020F0502020204030204" pitchFamily="34" charset="0"/>
                <a:cs typeface="Calibri" panose="020F0502020204030204" pitchFamily="34" charset="0"/>
              </a:rPr>
              <a:t>Выберите название своего мобильного телефона из списка сетей Wi-Fi.</a:t>
            </a:r>
          </a:p>
          <a:p>
            <a:pPr lvl="1" algn="l" rtl="0"/>
            <a:r>
              <a:rPr lang="ru-Ru" b="1" i="0" u="none" baseline="0">
                <a:latin typeface="Calibri" panose="020F0502020204030204" pitchFamily="34" charset="0"/>
                <a:cs typeface="Calibri" panose="020F0502020204030204" pitchFamily="34" charset="0"/>
              </a:rPr>
              <a:t>Вуаля! Вы подключены!!!</a:t>
            </a:r>
          </a:p>
          <a:p>
            <a:pPr lvl="1" algn="l" rtl="0"/>
            <a:endParaRPr lang="ru-Ru" b="1" dirty="0">
              <a:latin typeface="Calibri" panose="020F0502020204030204" pitchFamily="34" charset="0"/>
              <a:cs typeface="Calibri" panose="020F0502020204030204" pitchFamily="34" charset="0"/>
            </a:endParaRPr>
          </a:p>
        </p:txBody>
      </p:sp>
      <p:sp>
        <p:nvSpPr>
          <p:cNvPr id="3" name="Date Placeholder 2"/>
          <p:cNvSpPr>
            <a:spLocks noGrp="1"/>
          </p:cNvSpPr>
          <p:nvPr>
            <p:ph type="dt" sz="half" idx="2"/>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lgn="r" rtl="0"/>
              <a:t>113</a:t>
            </a:fld>
            <a:endParaRPr lang="ru-Ru">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686104" y="417493"/>
            <a:ext cx="8305496" cy="954107"/>
          </a:xfrm>
        </p:spPr>
        <p:txBody>
          <a:bodyPr/>
          <a:lstStyle/>
          <a:p>
            <a:pPr algn="l" rtl="0"/>
            <a:r>
              <a:rPr lang="ru-Ru" b="0" i="0" u="none" baseline="0">
                <a:latin typeface="Calibri" panose="020F0502020204030204" pitchFamily="34" charset="0"/>
                <a:cs typeface="Calibri" panose="020F0502020204030204" pitchFamily="34" charset="0"/>
              </a:rPr>
              <a:t>Подключение планшета к мобильной беспроводной точке доступа</a:t>
            </a:r>
          </a:p>
        </p:txBody>
      </p:sp>
    </p:spTree>
    <p:extLst>
      <p:ext uri="{BB962C8B-B14F-4D97-AF65-F5344CB8AC3E}">
        <p14:creationId xmlns:p14="http://schemas.microsoft.com/office/powerpoint/2010/main" val="255348531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lgn="r" rtl="0"/>
              <a:t>114</a:t>
            </a:fld>
            <a:endParaRPr lang="ru-Ru">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381000" y="376543"/>
            <a:ext cx="7772400" cy="954107"/>
          </a:xfrm>
        </p:spPr>
        <p:txBody>
          <a:bodyPr/>
          <a:lstStyle/>
          <a:p>
            <a:pPr algn="l" rtl="0"/>
            <a:r>
              <a:rPr lang="ru-Ru" b="1" i="0" u="none" baseline="0">
                <a:latin typeface="Calibri" panose="020F0502020204030204" pitchFamily="34" charset="0"/>
                <a:cs typeface="Calibri" panose="020F0502020204030204" pitchFamily="34" charset="0"/>
              </a:rPr>
              <a:t>Беспроводная точка доступа </a:t>
            </a:r>
            <a:br>
              <a:rPr lang="en-US" b="1" i="0" u="none" baseline="0">
                <a:latin typeface="Calibri" panose="020F0502020204030204" pitchFamily="34" charset="0"/>
                <a:cs typeface="Calibri" panose="020F0502020204030204" pitchFamily="34" charset="0"/>
              </a:rPr>
            </a:br>
            <a:r>
              <a:rPr lang="ru-Ru" b="1" i="0" u="none" baseline="0">
                <a:latin typeface="Calibri" panose="020F0502020204030204" pitchFamily="34" charset="0"/>
                <a:cs typeface="Calibri" panose="020F0502020204030204" pitchFamily="34" charset="0"/>
              </a:rPr>
              <a:t>на</a:t>
            </a:r>
            <a:r>
              <a:rPr lang="ru-Ru" b="0" i="0" u="none" baseline="0">
                <a:latin typeface="Calibri" panose="020F0502020204030204" pitchFamily="34" charset="0"/>
                <a:cs typeface="Calibri" panose="020F0502020204030204" pitchFamily="34" charset="0"/>
              </a:rPr>
              <a:t> </a:t>
            </a:r>
            <a:r>
              <a:rPr lang="ru-Ru" b="1" i="0" u="none" baseline="0">
                <a:latin typeface="Calibri" panose="020F0502020204030204" pitchFamily="34" charset="0"/>
                <a:cs typeface="Calibri" panose="020F0502020204030204" pitchFamily="34" charset="0"/>
              </a:rPr>
              <a:t>iPhone </a:t>
            </a:r>
          </a:p>
        </p:txBody>
      </p:sp>
      <p:sp>
        <p:nvSpPr>
          <p:cNvPr id="11" name="Content Placeholder 1"/>
          <p:cNvSpPr>
            <a:spLocks noGrp="1"/>
          </p:cNvSpPr>
          <p:nvPr>
            <p:ph idx="1"/>
          </p:nvPr>
        </p:nvSpPr>
        <p:spPr>
          <a:xfrm>
            <a:off x="533401" y="1369636"/>
            <a:ext cx="2514600" cy="4572000"/>
          </a:xfrm>
        </p:spPr>
        <p:txBody>
          <a:bodyPr>
            <a:normAutofit/>
          </a:bodyPr>
          <a:lstStyle/>
          <a:p>
            <a:pPr marL="0" indent="0" algn="l" rtl="0">
              <a:buNone/>
            </a:pPr>
            <a:r>
              <a:rPr lang="ru-Ru" b="1" i="0" u="none" baseline="0">
                <a:solidFill>
                  <a:schemeClr val="tx1">
                    <a:lumMod val="75000"/>
                    <a:lumOff val="25000"/>
                  </a:schemeClr>
                </a:solidFill>
                <a:latin typeface="Calibri" panose="020F0502020204030204" pitchFamily="34" charset="0"/>
                <a:cs typeface="Calibri" panose="020F0502020204030204" pitchFamily="34" charset="0"/>
              </a:rPr>
              <a:t>Для начала убедитесь, что мобильная система передачи данных включена...</a:t>
            </a:r>
          </a:p>
          <a:p>
            <a:pPr marL="0" indent="0" algn="l" rtl="0">
              <a:buNone/>
            </a:pPr>
            <a:endParaRPr lang="ru-Ru" dirty="0">
              <a:solidFill>
                <a:schemeClr val="tx1">
                  <a:lumMod val="75000"/>
                  <a:lumOff val="25000"/>
                </a:schemeClr>
              </a:solidFill>
              <a:latin typeface="Calibri" panose="020F0502020204030204" pitchFamily="34" charset="0"/>
              <a:cs typeface="Calibri" panose="020F0502020204030204" pitchFamily="34" charset="0"/>
            </a:endParaRPr>
          </a:p>
        </p:txBody>
      </p:sp>
      <p:pic>
        <p:nvPicPr>
          <p:cNvPr id="8197" name="Picture 5" descr="C:\Users\agerken\Desktop\ios11-iphone7-settings-cellu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9669" y="1440152"/>
            <a:ext cx="2590800" cy="529494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5" descr="C:\Users\agerken\Desktop\ios11-iphone7-settings-cellu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1661" y="1410654"/>
            <a:ext cx="2590800" cy="529494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agerken\Desktop\how-to-Turn-off-Cellular-data-on-iPhone-6S.jpg"/>
          <p:cNvPicPr>
            <a:picLocks noChangeAspect="1" noChangeArrowheads="1"/>
          </p:cNvPicPr>
          <p:nvPr/>
        </p:nvPicPr>
        <p:blipFill rotWithShape="1">
          <a:blip r:embed="rId4">
            <a:extLst>
              <a:ext uri="{28A0092B-C50C-407E-A947-70E740481C1C}">
                <a14:useLocalDpi xmlns:a14="http://schemas.microsoft.com/office/drawing/2010/main" val="0"/>
              </a:ext>
            </a:extLst>
          </a:blip>
          <a:srcRect r="66792"/>
          <a:stretch/>
        </p:blipFill>
        <p:spPr bwMode="auto">
          <a:xfrm>
            <a:off x="3492628" y="2058804"/>
            <a:ext cx="2328865" cy="4131117"/>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p:cNvSpPr/>
          <p:nvPr/>
        </p:nvSpPr>
        <p:spPr>
          <a:xfrm>
            <a:off x="7772400" y="2438400"/>
            <a:ext cx="948069" cy="457200"/>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57013747"/>
      </p:ext>
    </p:extLst>
  </p:cSld>
  <p:clrMapOvr>
    <a:masterClrMapping/>
  </p:clrMapOvr>
  <p:transition spd="slow">
    <p:push dir="u"/>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lgn="r" rtl="0"/>
              <a:t>115</a:t>
            </a:fld>
            <a:endParaRPr lang="ru-Ru">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381000" y="376543"/>
            <a:ext cx="7772400" cy="954107"/>
          </a:xfrm>
        </p:spPr>
        <p:txBody>
          <a:bodyPr/>
          <a:lstStyle/>
          <a:p>
            <a:pPr algn="l" rtl="0"/>
            <a:r>
              <a:rPr lang="ru-Ru" b="1" i="0" u="none" baseline="0">
                <a:latin typeface="Calibri" panose="020F0502020204030204" pitchFamily="34" charset="0"/>
                <a:cs typeface="Calibri" panose="020F0502020204030204" pitchFamily="34" charset="0"/>
              </a:rPr>
              <a:t>Беспроводная точка доступа </a:t>
            </a:r>
            <a:br>
              <a:rPr lang="en-US" b="1" i="0" u="none" baseline="0">
                <a:latin typeface="Calibri" panose="020F0502020204030204" pitchFamily="34" charset="0"/>
                <a:cs typeface="Calibri" panose="020F0502020204030204" pitchFamily="34" charset="0"/>
              </a:rPr>
            </a:br>
            <a:r>
              <a:rPr lang="ru-Ru" b="1" i="0" u="none" baseline="0">
                <a:latin typeface="Calibri" panose="020F0502020204030204" pitchFamily="34" charset="0"/>
                <a:cs typeface="Calibri" panose="020F0502020204030204" pitchFamily="34" charset="0"/>
              </a:rPr>
              <a:t>на</a:t>
            </a:r>
            <a:r>
              <a:rPr lang="ru-Ru" b="0" i="0" u="none" baseline="0">
                <a:latin typeface="Calibri" panose="020F0502020204030204" pitchFamily="34" charset="0"/>
                <a:cs typeface="Calibri" panose="020F0502020204030204" pitchFamily="34" charset="0"/>
              </a:rPr>
              <a:t> </a:t>
            </a:r>
            <a:r>
              <a:rPr lang="ru-Ru" b="1" i="0" u="none" baseline="0">
                <a:latin typeface="Calibri" panose="020F0502020204030204" pitchFamily="34" charset="0"/>
                <a:cs typeface="Calibri" panose="020F0502020204030204" pitchFamily="34" charset="0"/>
              </a:rPr>
              <a:t>iPhone </a:t>
            </a:r>
          </a:p>
        </p:txBody>
      </p:sp>
      <p:sp>
        <p:nvSpPr>
          <p:cNvPr id="11" name="Content Placeholder 1"/>
          <p:cNvSpPr>
            <a:spLocks noGrp="1"/>
          </p:cNvSpPr>
          <p:nvPr>
            <p:ph idx="1"/>
          </p:nvPr>
        </p:nvSpPr>
        <p:spPr>
          <a:xfrm>
            <a:off x="533400" y="1316473"/>
            <a:ext cx="3696767" cy="4572000"/>
          </a:xfrm>
        </p:spPr>
        <p:txBody>
          <a:bodyPr>
            <a:normAutofit/>
          </a:bodyPr>
          <a:lstStyle/>
          <a:p>
            <a:pPr marL="0" indent="0" algn="l" rtl="0">
              <a:buNone/>
            </a:pPr>
            <a:r>
              <a:rPr lang="ru-Ru" b="1" i="0" u="none" baseline="0">
                <a:solidFill>
                  <a:schemeClr val="tx1">
                    <a:lumMod val="75000"/>
                    <a:lumOff val="25000"/>
                  </a:schemeClr>
                </a:solidFill>
                <a:latin typeface="Calibri" panose="020F0502020204030204" pitchFamily="34" charset="0"/>
                <a:cs typeface="Calibri" panose="020F0502020204030204" pitchFamily="34" charset="0"/>
              </a:rPr>
              <a:t>Затем включите персональную беспроводную точку доступа...</a:t>
            </a:r>
          </a:p>
          <a:p>
            <a:pPr marL="0" indent="0" algn="l" rtl="0">
              <a:buNone/>
            </a:pPr>
            <a:endParaRPr lang="ru-Ru" dirty="0">
              <a:solidFill>
                <a:schemeClr val="tx1">
                  <a:lumMod val="75000"/>
                  <a:lumOff val="25000"/>
                </a:schemeClr>
              </a:solidFill>
              <a:latin typeface="Calibri" panose="020F0502020204030204" pitchFamily="34" charset="0"/>
              <a:cs typeface="Calibri" panose="020F0502020204030204" pitchFamily="34" charset="0"/>
            </a:endParaRPr>
          </a:p>
        </p:txBody>
      </p:sp>
      <p:pic>
        <p:nvPicPr>
          <p:cNvPr id="9220" name="Picture 4" descr="C:\Users\agerken\Desktop\personal-hotspot-59c0064a396e5a001040b046.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2133600"/>
            <a:ext cx="2392017" cy="4572000"/>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p:cNvSpPr/>
          <p:nvPr/>
        </p:nvSpPr>
        <p:spPr>
          <a:xfrm>
            <a:off x="2400299" y="3976577"/>
            <a:ext cx="2163417" cy="304800"/>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latin typeface="Calibri" panose="020F0502020204030204" pitchFamily="34" charset="0"/>
              <a:cs typeface="Calibri" panose="020F0502020204030204" pitchFamily="34" charset="0"/>
            </a:endParaRPr>
          </a:p>
        </p:txBody>
      </p:sp>
      <p:pic>
        <p:nvPicPr>
          <p:cNvPr id="13" name="Picture 4" descr="C:\Users\agerken\Desktop\personal-hotspot-59c0064a396e5a001040b046.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166202"/>
            <a:ext cx="3568995" cy="6691798"/>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C:\Users\agerken\Desktop\2016-07-17-15.14.5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8042" y="992905"/>
            <a:ext cx="2958182" cy="5026895"/>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p:cNvSpPr/>
          <p:nvPr/>
        </p:nvSpPr>
        <p:spPr>
          <a:xfrm>
            <a:off x="7543800" y="1752600"/>
            <a:ext cx="1359195" cy="609600"/>
          </a:xfrm>
          <a:prstGeom prst="ellipse">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68475669"/>
      </p:ext>
    </p:extLst>
  </p:cSld>
  <p:clrMapOvr>
    <a:masterClrMapping/>
  </p:clrMapOvr>
  <p:transition spd="slow">
    <p:push dir="u"/>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114801"/>
            <a:ext cx="7696200" cy="2062103"/>
          </a:xfrm>
        </p:spPr>
        <p:txBody>
          <a:bodyPr/>
          <a:lstStyle/>
          <a:p>
            <a:pPr algn="l" rtl="0"/>
            <a:r>
              <a:rPr lang="ru-Ru" b="0" i="0" u="none" baseline="0">
                <a:latin typeface="Calibri" panose="020F0502020204030204" pitchFamily="34" charset="0"/>
                <a:cs typeface="Calibri" panose="020F0502020204030204" pitchFamily="34" charset="0"/>
              </a:rPr>
              <a:t>Упражнение!   Использование планшета</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0" u="none" baseline="0">
                <a:latin typeface="Calibri" panose="020F0502020204030204" pitchFamily="34" charset="0"/>
                <a:cs typeface="Calibri" panose="020F0502020204030204" pitchFamily="34" charset="0"/>
              </a:rPr>
              <a:t>Как работать с вариантом ответа </a:t>
            </a:r>
            <a:br>
              <a:rPr lang="en-US" b="0" i="0" u="none" baseline="0">
                <a:latin typeface="Calibri" panose="020F0502020204030204" pitchFamily="34" charset="0"/>
                <a:cs typeface="Calibri" panose="020F0502020204030204" pitchFamily="34" charset="0"/>
              </a:rPr>
            </a:br>
            <a:r>
              <a:rPr lang="ru-Ru" b="0" i="0" u="none" baseline="0">
                <a:latin typeface="Calibri" panose="020F0502020204030204" pitchFamily="34" charset="0"/>
                <a:cs typeface="Calibri" panose="020F0502020204030204" pitchFamily="34" charset="0"/>
              </a:rPr>
              <a:t>«Я не знаю»...</a:t>
            </a:r>
            <a:endParaRPr lang="ru-Ru" i="1" dirty="0">
              <a:latin typeface="Calibri" panose="020F0502020204030204" pitchFamily="34" charset="0"/>
              <a:cs typeface="Calibri" panose="020F0502020204030204" pitchFamily="34" charset="0"/>
            </a:endParaRPr>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th-TH" sz="600" b="0" i="0" u="none" strike="noStrike" kern="1200" cap="none" spc="0" normalizeH="0" baseline="0">
                <a:ln>
                  <a:noFill/>
                </a:ln>
                <a:solidFill>
                  <a:srgbClr val="635C5B"/>
                </a:solidFill>
                <a:effectLst/>
                <a:uLnTx/>
                <a:uFillTx/>
                <a:latin typeface="Calibri" panose="020F0502020204030204" pitchFamily="34" charset="0"/>
              </a:rPr>
              <a:pPr marL="0" marR="0" lvl="0" indent="0" algn="l" defTabSz="457200" rtl="0" eaLnBrk="1" fontAlgn="auto" latinLnBrk="0" hangingPunct="1">
                <a:lnSpc>
                  <a:spcPct val="100000"/>
                </a:lnSpc>
                <a:spcBef>
                  <a:spcPts val="0"/>
                </a:spcBef>
                <a:spcAft>
                  <a:spcPts val="0"/>
                </a:spcAft>
                <a:buClrTx/>
                <a:buSzTx/>
                <a:buFontTx/>
                <a:buNone/>
                <a:tabLst/>
                <a:defRPr/>
              </a:pPr>
              <a:t>16/08/65</a:t>
            </a:fld>
            <a:endParaRPr kumimoji="0" lang="ru-Ru" sz="600" b="0" i="0" u="none" strike="noStrike" kern="1200" cap="none" spc="0" normalizeH="0" baseline="0" noProof="0">
              <a:ln>
                <a:noFill/>
              </a:ln>
              <a:solidFill>
                <a:srgbClr val="635C5B"/>
              </a:solidFill>
              <a:effectLst/>
              <a:uLnTx/>
              <a:uFillTx/>
              <a:latin typeface="Calibri" panose="020F0502020204030204" pitchFamily="34" charset="0"/>
              <a:cs typeface="Calibri" panose="020F0502020204030204" pitchFamily="34" charset="0"/>
            </a:endParaRPr>
          </a:p>
        </p:txBody>
      </p:sp>
      <p:sp>
        <p:nvSpPr>
          <p:cNvPr id="4" name="Footer Placeholder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600" b="0" i="0" u="none" strike="noStrike" kern="1200" cap="none" spc="0" normalizeH="0" baseline="0">
                <a:ln>
                  <a:noFill/>
                </a:ln>
                <a:solidFill>
                  <a:srgbClr val="635C5B"/>
                </a:solidFill>
                <a:effectLst/>
                <a:uLnTx/>
                <a:uFillTx/>
                <a:latin typeface="Calibri" panose="020F0502020204030204" pitchFamily="34" charset="0"/>
                <a:cs typeface="Calibri" panose="020F0502020204030204" pitchFamily="34" charset="0"/>
              </a:rPr>
              <a:t>ВСТАВЬТЕ НИЖНИЙ КОЛОНТИТУЛ</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116</a:t>
            </a:fld>
            <a:endParaRPr kumimoji="0" lang="ru-Ru" sz="6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37093385"/>
      </p:ext>
    </p:extLst>
  </p:cSld>
  <p:clrMapOvr>
    <a:masterClrMapping/>
  </p:clrMapOvr>
  <p:transition spd="slow">
    <p:push dir="u"/>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lgn="r" rtl="0"/>
              <a:t>117</a:t>
            </a:fld>
            <a:endParaRPr lang="ru-Ru">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177384" y="215413"/>
            <a:ext cx="7772400" cy="523220"/>
          </a:xfrm>
        </p:spPr>
        <p:txBody>
          <a:bodyPr/>
          <a:lstStyle/>
          <a:p>
            <a:pPr algn="l" rtl="0"/>
            <a:r>
              <a:rPr lang="ru-Ru" b="1" i="0" u="none" baseline="0">
                <a:latin typeface="Calibri" panose="020F0502020204030204" pitchFamily="34" charset="0"/>
                <a:cs typeface="Calibri" panose="020F0502020204030204" pitchFamily="34" charset="0"/>
              </a:rPr>
              <a:t>Указания по проведению упражнения</a:t>
            </a:r>
          </a:p>
        </p:txBody>
      </p:sp>
      <p:sp>
        <p:nvSpPr>
          <p:cNvPr id="11" name="Content Placeholder 1"/>
          <p:cNvSpPr>
            <a:spLocks noGrp="1"/>
          </p:cNvSpPr>
          <p:nvPr>
            <p:ph idx="1"/>
          </p:nvPr>
        </p:nvSpPr>
        <p:spPr>
          <a:xfrm>
            <a:off x="381000" y="914400"/>
            <a:ext cx="8153400" cy="4572000"/>
          </a:xfrm>
        </p:spPr>
        <p:txBody>
          <a:bodyPr>
            <a:normAutofit/>
          </a:bodyPr>
          <a:lstStyle/>
          <a:p>
            <a:pPr algn="l" rtl="0"/>
            <a:r>
              <a:rPr lang="ru-Ru" b="0" i="0" u="none" baseline="0">
                <a:solidFill>
                  <a:schemeClr val="tx1">
                    <a:lumMod val="75000"/>
                    <a:lumOff val="25000"/>
                  </a:schemeClr>
                </a:solidFill>
                <a:latin typeface="Calibri" panose="020F0502020204030204" pitchFamily="34" charset="0"/>
                <a:cs typeface="Calibri" panose="020F0502020204030204" pitchFamily="34" charset="0"/>
              </a:rPr>
              <a:t>Найдите другого партнера, с которым вы еще не работали.</a:t>
            </a:r>
          </a:p>
          <a:p>
            <a:pPr algn="l" rtl="0"/>
            <a:r>
              <a:rPr lang="ru-Ru" b="0" i="0" u="none" baseline="0">
                <a:solidFill>
                  <a:schemeClr val="tx1">
                    <a:lumMod val="75000"/>
                    <a:lumOff val="25000"/>
                  </a:schemeClr>
                </a:solidFill>
                <a:latin typeface="Calibri" panose="020F0502020204030204" pitchFamily="34" charset="0"/>
                <a:cs typeface="Calibri" panose="020F0502020204030204" pitchFamily="34" charset="0"/>
              </a:rPr>
              <a:t>Определите, кто будет лицом, проводящим интервью, а кто участником.</a:t>
            </a:r>
          </a:p>
          <a:p>
            <a:pPr algn="l" rtl="0"/>
            <a:r>
              <a:rPr lang="ru-Ru" b="0" i="0" u="none" baseline="0">
                <a:solidFill>
                  <a:schemeClr val="tx1">
                    <a:lumMod val="75000"/>
                    <a:lumOff val="25000"/>
                  </a:schemeClr>
                </a:solidFill>
                <a:latin typeface="Calibri" panose="020F0502020204030204" pitchFamily="34" charset="0"/>
                <a:cs typeface="Calibri" panose="020F0502020204030204" pitchFamily="34" charset="0"/>
              </a:rPr>
              <a:t>Лицо, проводящие интервью, может выбрать модуль модели технологической зрелости.</a:t>
            </a:r>
          </a:p>
          <a:p>
            <a:pPr algn="l" rtl="0"/>
            <a:r>
              <a:rPr lang="ru-Ru" b="0" i="0" u="none" baseline="0">
                <a:solidFill>
                  <a:schemeClr val="tx1">
                    <a:lumMod val="75000"/>
                    <a:lumOff val="25000"/>
                  </a:schemeClr>
                </a:solidFill>
                <a:latin typeface="Calibri" panose="020F0502020204030204" pitchFamily="34" charset="0"/>
                <a:cs typeface="Calibri" panose="020F0502020204030204" pitchFamily="34" charset="0"/>
              </a:rPr>
              <a:t>Участник будет опираться на свой личный опыт и отвечать на вопросы «Я не знаю», стимулируя проводящего опрос использовать некоторые из методов, приведенных на предыдущих слайдах, чтобы перейти от варианта ответа «Я не знаю» к полезному ответу.</a:t>
            </a:r>
          </a:p>
          <a:p>
            <a:pPr algn="l" rtl="0"/>
            <a:r>
              <a:rPr lang="ru-Ru" b="0" i="0" u="none" baseline="0">
                <a:solidFill>
                  <a:schemeClr val="tx1">
                    <a:lumMod val="75000"/>
                    <a:lumOff val="25000"/>
                  </a:schemeClr>
                </a:solidFill>
                <a:latin typeface="Calibri" panose="020F0502020204030204" pitchFamily="34" charset="0"/>
                <a:cs typeface="Calibri" panose="020F0502020204030204" pitchFamily="34" charset="0"/>
              </a:rPr>
              <a:t>Через 15 минут поменяйтесь ролями!</a:t>
            </a:r>
          </a:p>
          <a:p>
            <a:pPr marL="0" indent="0" algn="l" rtl="0">
              <a:buNone/>
            </a:pPr>
            <a:endParaRPr lang="ru-Ru" dirty="0">
              <a:solidFill>
                <a:schemeClr val="tx1">
                  <a:lumMod val="75000"/>
                  <a:lumOff val="2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28850110"/>
      </p:ext>
    </p:extLst>
  </p:cSld>
  <p:clrMapOvr>
    <a:masterClrMapping/>
  </p:clrMapOvr>
  <p:transition spd="slow">
    <p:push dir="u"/>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191000"/>
            <a:ext cx="7162800" cy="2554545"/>
          </a:xfrm>
        </p:spPr>
        <p:txBody>
          <a:bodyPr/>
          <a:lstStyle/>
          <a:p>
            <a:pPr algn="l" rtl="0"/>
            <a:r>
              <a:rPr lang="ru-Ru" b="0" i="0" u="none" baseline="0">
                <a:latin typeface="Calibri" panose="020F0502020204030204" pitchFamily="34" charset="0"/>
                <a:cs typeface="Calibri" panose="020F0502020204030204" pitchFamily="34" charset="0"/>
              </a:rPr>
              <a:t>СБОР ДАННЫХ:  Центральный уровень</a:t>
            </a:r>
            <a:br>
              <a:rPr lang="ru-Ru">
                <a:latin typeface="Calibri" panose="020F0502020204030204" pitchFamily="34" charset="0"/>
                <a:cs typeface="Calibri" panose="020F0502020204030204" pitchFamily="34" charset="0"/>
              </a:rPr>
            </a:br>
            <a:r>
              <a:rPr lang="ru-Ru" b="0" i="0" u="none" baseline="0">
                <a:latin typeface="Calibri" panose="020F0502020204030204" pitchFamily="34" charset="0"/>
                <a:cs typeface="Calibri" panose="020F0502020204030204" pitchFamily="34" charset="0"/>
              </a:rPr>
              <a:t>— Осуществление сбора данных</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1" u="none" baseline="0">
                <a:latin typeface="Calibri" panose="020F0502020204030204" pitchFamily="34" charset="0"/>
                <a:cs typeface="Calibri" panose="020F0502020204030204" pitchFamily="34" charset="0"/>
              </a:rPr>
              <a:t>ФИО, должность</a:t>
            </a:r>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th-TH" sz="600" b="0" i="0" u="none" strike="noStrike" kern="1200" cap="none" spc="0" normalizeH="0" baseline="0">
                <a:ln>
                  <a:noFill/>
                </a:ln>
                <a:solidFill>
                  <a:srgbClr val="635C5B"/>
                </a:solidFill>
                <a:effectLst/>
                <a:uLnTx/>
                <a:uFillTx/>
                <a:latin typeface="Calibri" panose="020F0502020204030204" pitchFamily="34" charset="0"/>
              </a:rPr>
              <a:pPr marL="0" marR="0" lvl="0" indent="0" algn="l" defTabSz="457200" rtl="0" eaLnBrk="1" fontAlgn="auto" latinLnBrk="0" hangingPunct="1">
                <a:lnSpc>
                  <a:spcPct val="100000"/>
                </a:lnSpc>
                <a:spcBef>
                  <a:spcPts val="0"/>
                </a:spcBef>
                <a:spcAft>
                  <a:spcPts val="0"/>
                </a:spcAft>
                <a:buClrTx/>
                <a:buSzTx/>
                <a:buFontTx/>
                <a:buNone/>
                <a:tabLst/>
                <a:defRPr/>
              </a:pPr>
              <a:t>16/08/65</a:t>
            </a:fld>
            <a:endParaRPr kumimoji="0" lang="ru-Ru" sz="600" b="0" i="0" u="none" strike="noStrike" kern="1200" cap="none" spc="0" normalizeH="0" baseline="0" noProof="0">
              <a:ln>
                <a:noFill/>
              </a:ln>
              <a:solidFill>
                <a:srgbClr val="635C5B"/>
              </a:solidFill>
              <a:effectLst/>
              <a:uLnTx/>
              <a:uFillTx/>
              <a:latin typeface="Calibri" panose="020F0502020204030204" pitchFamily="34" charset="0"/>
              <a:cs typeface="Calibri" panose="020F0502020204030204" pitchFamily="34" charset="0"/>
            </a:endParaRPr>
          </a:p>
        </p:txBody>
      </p:sp>
      <p:sp>
        <p:nvSpPr>
          <p:cNvPr id="4" name="Footer Placeholder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600" b="0" i="0" u="none" strike="noStrike" kern="1200" cap="none" spc="0" normalizeH="0" baseline="0">
                <a:ln>
                  <a:noFill/>
                </a:ln>
                <a:solidFill>
                  <a:srgbClr val="635C5B"/>
                </a:solidFill>
                <a:effectLst/>
                <a:uLnTx/>
                <a:uFillTx/>
                <a:latin typeface="Calibri" panose="020F0502020204030204" pitchFamily="34" charset="0"/>
                <a:cs typeface="Calibri" panose="020F0502020204030204" pitchFamily="34" charset="0"/>
              </a:rPr>
              <a:t>ВСТАВЬТЕ НИЖНИЙ КОЛОНТИТУЛ</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118</a:t>
            </a:fld>
            <a:endParaRPr kumimoji="0" lang="ru-Ru" sz="6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74582330"/>
      </p:ext>
    </p:extLst>
  </p:cSld>
  <p:clrMapOvr>
    <a:masterClrMapping/>
  </p:clrMapOvr>
  <p:transition spd="slow">
    <p:push dir="u"/>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lgn="r" rtl="0"/>
              <a:t>119</a:t>
            </a:fld>
            <a:endParaRPr lang="ru-Ru">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177384" y="215413"/>
            <a:ext cx="7772400" cy="523220"/>
          </a:xfrm>
        </p:spPr>
        <p:txBody>
          <a:bodyPr/>
          <a:lstStyle/>
          <a:p>
            <a:pPr algn="l" rtl="0"/>
            <a:r>
              <a:rPr lang="ru-Ru" b="1" i="0" u="none" baseline="0">
                <a:latin typeface="Calibri" panose="020F0502020204030204" pitchFamily="34" charset="0"/>
                <a:cs typeface="Calibri" panose="020F0502020204030204" pitchFamily="34" charset="0"/>
              </a:rPr>
              <a:t>Сбор данных на центральном уровне</a:t>
            </a:r>
          </a:p>
        </p:txBody>
      </p:sp>
      <p:sp>
        <p:nvSpPr>
          <p:cNvPr id="11" name="Content Placeholder 1"/>
          <p:cNvSpPr>
            <a:spLocks noGrp="1"/>
          </p:cNvSpPr>
          <p:nvPr>
            <p:ph idx="1"/>
          </p:nvPr>
        </p:nvSpPr>
        <p:spPr>
          <a:xfrm>
            <a:off x="381000" y="914400"/>
            <a:ext cx="8153400" cy="5334000"/>
          </a:xfrm>
        </p:spPr>
        <p:txBody>
          <a:bodyPr>
            <a:noAutofit/>
          </a:bodyPr>
          <a:lstStyle/>
          <a:p>
            <a:pPr algn="l" rtl="0"/>
            <a:r>
              <a:rPr lang="ru-Ru" b="0" i="0" u="none" baseline="0">
                <a:solidFill>
                  <a:schemeClr val="tx1">
                    <a:lumMod val="75000"/>
                    <a:lumOff val="25000"/>
                  </a:schemeClr>
                </a:solidFill>
                <a:latin typeface="Calibri" panose="020F0502020204030204" pitchFamily="34" charset="0"/>
                <a:cs typeface="Calibri" panose="020F0502020204030204" pitchFamily="34" charset="0"/>
              </a:rPr>
              <a:t>Данные собираются по всем 11 модулям в многочисленных учреждениях. </a:t>
            </a:r>
          </a:p>
          <a:p>
            <a:pPr algn="l" rtl="0"/>
            <a:r>
              <a:rPr lang="ru-Ru" b="0" i="0" u="none" baseline="0">
                <a:solidFill>
                  <a:schemeClr val="tx1">
                    <a:lumMod val="75000"/>
                    <a:lumOff val="25000"/>
                  </a:schemeClr>
                </a:solidFill>
                <a:latin typeface="Calibri" panose="020F0502020204030204" pitchFamily="34" charset="0"/>
                <a:cs typeface="Calibri" panose="020F0502020204030204" pitchFamily="34" charset="0"/>
              </a:rPr>
              <a:t>Количество данных умножается.</a:t>
            </a:r>
          </a:p>
          <a:p>
            <a:pPr algn="l" rtl="0"/>
            <a:r>
              <a:rPr lang="ru-Ru" b="0" i="0" u="none" baseline="0">
                <a:solidFill>
                  <a:schemeClr val="tx1">
                    <a:lumMod val="75000"/>
                    <a:lumOff val="25000"/>
                  </a:schemeClr>
                </a:solidFill>
                <a:latin typeface="Calibri" panose="020F0502020204030204" pitchFamily="34" charset="0"/>
                <a:cs typeface="Calibri" panose="020F0502020204030204" pitchFamily="34" charset="0"/>
              </a:rPr>
              <a:t>Интервью по модели технологической зрелости содержит более подробные вопросы, предполагающие большую степень ответственности на центральном уровне. </a:t>
            </a:r>
          </a:p>
          <a:p>
            <a:pPr algn="l" rtl="0"/>
            <a:r>
              <a:rPr lang="ru-Ru" b="0" i="0" u="none" baseline="0">
                <a:solidFill>
                  <a:schemeClr val="tx1">
                    <a:lumMod val="75000"/>
                    <a:lumOff val="25000"/>
                  </a:schemeClr>
                </a:solidFill>
                <a:latin typeface="Calibri" panose="020F0502020204030204" pitchFamily="34" charset="0"/>
                <a:cs typeface="Calibri" panose="020F0502020204030204" pitchFamily="34" charset="0"/>
              </a:rPr>
              <a:t>Стандарты повышаются: то, что является «Передовым» в учреждении, может быть лишь средней возможностью на центральном уровне</a:t>
            </a:r>
          </a:p>
          <a:p>
            <a:pPr lvl="1" algn="l" rtl="0"/>
            <a:r>
              <a:rPr lang="ru-Ru" b="0" i="0" u="none" baseline="0">
                <a:solidFill>
                  <a:schemeClr val="tx1">
                    <a:lumMod val="75000"/>
                    <a:lumOff val="25000"/>
                  </a:schemeClr>
                </a:solidFill>
                <a:latin typeface="Calibri" panose="020F0502020204030204" pitchFamily="34" charset="0"/>
                <a:cs typeface="Calibri" panose="020F0502020204030204" pitchFamily="34" charset="0"/>
              </a:rPr>
              <a:t>Пример: Если используемая в управлении запасами таблица Excel в медицинском центре является Продвинутой, то на центральном уровне таблица Excel для управления запасами является Средней. </a:t>
            </a:r>
          </a:p>
          <a:p>
            <a:pPr algn="l" rtl="0"/>
            <a:r>
              <a:rPr lang="ru-Ru" b="0" i="0" u="none" baseline="0">
                <a:solidFill>
                  <a:schemeClr val="tx1">
                    <a:lumMod val="75000"/>
                    <a:lumOff val="25000"/>
                  </a:schemeClr>
                </a:solidFill>
                <a:latin typeface="Calibri" panose="020F0502020204030204" pitchFamily="34" charset="0"/>
                <a:cs typeface="Calibri" panose="020F0502020204030204" pitchFamily="34" charset="0"/>
              </a:rPr>
              <a:t>Больше КПЭ по каждому модулю. </a:t>
            </a:r>
          </a:p>
          <a:p>
            <a:endParaRPr lang="ru-Ru" dirty="0">
              <a:solidFill>
                <a:schemeClr val="tx1">
                  <a:lumMod val="75000"/>
                  <a:lumOff val="25000"/>
                </a:schemeClr>
              </a:solidFill>
              <a:latin typeface="Calibri" panose="020F0502020204030204" pitchFamily="34" charset="0"/>
              <a:cs typeface="Calibri" panose="020F0502020204030204" pitchFamily="34" charset="0"/>
            </a:endParaRPr>
          </a:p>
          <a:p>
            <a:pPr marL="0" indent="0" algn="l" rtl="0">
              <a:buNone/>
            </a:pPr>
            <a:endParaRPr lang="ru-Ru" dirty="0">
              <a:solidFill>
                <a:schemeClr val="tx1">
                  <a:lumMod val="75000"/>
                  <a:lumOff val="2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40841742"/>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h-TH">
                <a:latin typeface="Calibri" panose="020F0502020204030204" pitchFamily="34" charset="0"/>
              </a:rPr>
              <a:t>8/10/2022</a:t>
            </a:r>
            <a:endParaRPr kumimoji="0" lang="ru-Ru" sz="600" b="0" i="0" u="none" strike="noStrike" kern="1200" cap="none" spc="0" normalizeH="0" baseline="0" noProof="0" dirty="0">
              <a:ln>
                <a:noFill/>
              </a:ln>
              <a:solidFill>
                <a:srgbClr val="6C6463"/>
              </a:solidFill>
              <a:effectLst/>
              <a:uLnTx/>
              <a:uFillTx/>
              <a:latin typeface="Calibri" panose="020F0502020204030204" pitchFamily="34" charset="0"/>
              <a:cs typeface="Calibri" panose="020F0502020204030204" pitchFamily="34" charset="0"/>
            </a:endParaRPr>
          </a:p>
        </p:txBody>
      </p:sp>
      <p:sp>
        <p:nvSpPr>
          <p:cNvPr id="5" name="Footer Placeholder 4"/>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600" b="0" i="0" u="none" strike="noStrike" kern="1200" cap="none" spc="0" normalizeH="0" baseline="0">
                <a:ln>
                  <a:noFill/>
                </a:ln>
                <a:solidFill>
                  <a:srgbClr val="6C6463"/>
                </a:solidFill>
                <a:effectLst/>
                <a:uLnTx/>
                <a:uFillTx/>
                <a:latin typeface="Calibri" panose="020F0502020204030204" pitchFamily="34" charset="0"/>
                <a:cs typeface="Calibri" panose="020F0502020204030204" pitchFamily="34" charset="0"/>
              </a:rPr>
              <a:t>ВСТАВЬТЕ НИЖНИЙ КОЛОНТИТУЛ</a:t>
            </a:r>
          </a:p>
        </p:txBody>
      </p:sp>
      <p:sp>
        <p:nvSpPr>
          <p:cNvPr id="6" name="Slide Number Placeholder 5"/>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6C6463"/>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ru-Ru" sz="600" b="0" i="0" u="none" strike="noStrike" kern="1200" cap="none" spc="0" normalizeH="0" baseline="0" noProof="0" dirty="0">
              <a:ln>
                <a:noFill/>
              </a:ln>
              <a:solidFill>
                <a:srgbClr val="6C6463"/>
              </a:solidFill>
              <a:effectLst/>
              <a:uLnTx/>
              <a:uFillTx/>
              <a:latin typeface="Calibri" panose="020F0502020204030204" pitchFamily="34" charset="0"/>
              <a:cs typeface="Calibri" panose="020F0502020204030204" pitchFamily="34" charset="0"/>
            </a:endParaRPr>
          </a:p>
        </p:txBody>
      </p:sp>
      <p:sp>
        <p:nvSpPr>
          <p:cNvPr id="8" name="Title 7"/>
          <p:cNvSpPr>
            <a:spLocks noGrp="1"/>
          </p:cNvSpPr>
          <p:nvPr>
            <p:ph type="title"/>
          </p:nvPr>
        </p:nvSpPr>
        <p:spPr>
          <a:xfrm>
            <a:off x="685800" y="520207"/>
            <a:ext cx="6590186" cy="523220"/>
          </a:xfrm>
        </p:spPr>
        <p:txBody>
          <a:bodyPr/>
          <a:lstStyle/>
          <a:p>
            <a:pPr algn="l" rtl="0"/>
            <a:r>
              <a:rPr lang="ru-Ru" b="1" i="0" u="none" baseline="0">
                <a:solidFill>
                  <a:srgbClr val="C00000"/>
                </a:solidFill>
                <a:latin typeface="Calibri" panose="020F0502020204030204" pitchFamily="34" charset="0"/>
                <a:cs typeface="Calibri" panose="020F0502020204030204" pitchFamily="34" charset="0"/>
              </a:rPr>
              <a:t>NSCA 2.0 СОСТОИТ ИЗ 3 ЭЛЕМЕНТОВ</a:t>
            </a:r>
            <a:endParaRPr lang="ru-Ru" dirty="0">
              <a:solidFill>
                <a:srgbClr val="C00000"/>
              </a:solidFill>
              <a:latin typeface="Calibri" panose="020F0502020204030204" pitchFamily="34" charset="0"/>
              <a:cs typeface="Calibri" panose="020F0502020204030204" pitchFamily="34" charset="0"/>
            </a:endParaRPr>
          </a:p>
        </p:txBody>
      </p:sp>
      <p:graphicFrame>
        <p:nvGraphicFramePr>
          <p:cNvPr id="2" name="Diagram 1"/>
          <p:cNvGraphicFramePr/>
          <p:nvPr>
            <p:extLst>
              <p:ext uri="{D42A27DB-BD31-4B8C-83A1-F6EECF244321}">
                <p14:modId xmlns:p14="http://schemas.microsoft.com/office/powerpoint/2010/main" val="1786810026"/>
              </p:ext>
            </p:extLst>
          </p:nvPr>
        </p:nvGraphicFramePr>
        <p:xfrm>
          <a:off x="697522" y="1363133"/>
          <a:ext cx="7836877" cy="431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6" name="Picture 4" descr="https://d30y9cdsu7xlg0.cloudfront.net/png/471109-200.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39103" y="2038886"/>
            <a:ext cx="704314" cy="704314"/>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d30y9cdsu7xlg0.cloudfront.net/png/791762-200.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978267" y="4572000"/>
            <a:ext cx="590550" cy="59055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d30y9cdsu7xlg0.cloudfront.net/png/771852-200.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300373" y="3207421"/>
            <a:ext cx="553197" cy="5531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5125922"/>
      </p:ext>
    </p:extLst>
  </p:cSld>
  <p:clrMapOvr>
    <a:masterClrMapping/>
  </p:clrMapOvr>
  <p:transition spd="slow">
    <p:push dir="u"/>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069341339"/>
              </p:ext>
            </p:extLst>
          </p:nvPr>
        </p:nvGraphicFramePr>
        <p:xfrm>
          <a:off x="228600" y="706845"/>
          <a:ext cx="8686800" cy="5517907"/>
        </p:xfrm>
        <a:graphic>
          <a:graphicData uri="http://schemas.openxmlformats.org/drawingml/2006/table">
            <a:tbl>
              <a:tblPr firstRow="1">
                <a:tableStyleId>{69012ECD-51FC-41F1-AA8D-1B2483CD663E}</a:tableStyleId>
              </a:tblPr>
              <a:tblGrid>
                <a:gridCol w="1225054">
                  <a:extLst>
                    <a:ext uri="{9D8B030D-6E8A-4147-A177-3AD203B41FA5}">
                      <a16:colId xmlns:a16="http://schemas.microsoft.com/office/drawing/2014/main" val="20000"/>
                    </a:ext>
                  </a:extLst>
                </a:gridCol>
                <a:gridCol w="3490786">
                  <a:extLst>
                    <a:ext uri="{9D8B030D-6E8A-4147-A177-3AD203B41FA5}">
                      <a16:colId xmlns:a16="http://schemas.microsoft.com/office/drawing/2014/main" val="20001"/>
                    </a:ext>
                  </a:extLst>
                </a:gridCol>
                <a:gridCol w="3970960">
                  <a:extLst>
                    <a:ext uri="{9D8B030D-6E8A-4147-A177-3AD203B41FA5}">
                      <a16:colId xmlns:a16="http://schemas.microsoft.com/office/drawing/2014/main" val="20002"/>
                    </a:ext>
                  </a:extLst>
                </a:gridCol>
              </a:tblGrid>
              <a:tr h="266699">
                <a:tc>
                  <a:txBody>
                    <a:bodyPr/>
                    <a:lstStyle/>
                    <a:p>
                      <a:pPr marL="0" marR="0" indent="0" algn="l" rtl="0">
                        <a:lnSpc>
                          <a:spcPct val="107000"/>
                        </a:lnSpc>
                        <a:spcBef>
                          <a:spcPts val="0"/>
                        </a:spcBef>
                        <a:spcAft>
                          <a:spcPts val="1200"/>
                        </a:spcAft>
                        <a:buFont typeface="Arial" panose="020B0604020202020204" pitchFamily="34" charset="0"/>
                        <a:buNone/>
                      </a:pPr>
                      <a:r>
                        <a:rPr lang="ru-Ru" sz="1200" b="0" i="0" u="none" baseline="0">
                          <a:effectLst/>
                          <a:latin typeface="Calibri" panose="020F0502020204030204" pitchFamily="34" charset="0"/>
                          <a:cs typeface="Calibri" panose="020F0502020204030204" pitchFamily="34" charset="0"/>
                        </a:rPr>
                        <a:t>Категория</a:t>
                      </a:r>
                      <a:endParaRPr lang="ru-Ru" sz="1200" b="1" dirty="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lnSpc>
                          <a:spcPct val="107000"/>
                        </a:lnSpc>
                        <a:spcBef>
                          <a:spcPts val="0"/>
                        </a:spcBef>
                        <a:spcAft>
                          <a:spcPts val="0"/>
                        </a:spcAft>
                        <a:buFont typeface="Symbol" panose="05050102010706020507" pitchFamily="18" charset="2"/>
                        <a:buNone/>
                      </a:pPr>
                      <a:r>
                        <a:rPr lang="ru-Ru" sz="1200" b="0" i="0" u="none" baseline="0">
                          <a:effectLst/>
                          <a:latin typeface="Calibri" panose="020F0502020204030204" pitchFamily="34" charset="0"/>
                          <a:cs typeface="Calibri" panose="020F0502020204030204" pitchFamily="34" charset="0"/>
                        </a:rPr>
                        <a:t>Ключевые КПЭ</a:t>
                      </a:r>
                      <a:endParaRPr lang="ru-Ru" sz="1200" b="1" dirty="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lnSpc>
                          <a:spcPct val="107000"/>
                        </a:lnSpc>
                        <a:spcBef>
                          <a:spcPts val="0"/>
                        </a:spcBef>
                        <a:spcAft>
                          <a:spcPts val="1200"/>
                        </a:spcAft>
                        <a:buFont typeface="Symbol" panose="05050102010706020507" pitchFamily="18" charset="2"/>
                        <a:buNone/>
                      </a:pPr>
                      <a:r>
                        <a:rPr lang="ru-Ru" sz="1200" b="0" i="0" u="none" baseline="0">
                          <a:effectLst/>
                          <a:latin typeface="Calibri" panose="020F0502020204030204" pitchFamily="34" charset="0"/>
                          <a:cs typeface="Calibri" panose="020F0502020204030204" pitchFamily="34" charset="0"/>
                        </a:rPr>
                        <a:t>Дополнительные КПЭ</a:t>
                      </a:r>
                      <a:endParaRPr lang="ru-Ru" sz="1200" b="1" dirty="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45021">
                <a:tc>
                  <a:txBody>
                    <a:bodyPr/>
                    <a:lstStyle/>
                    <a:p>
                      <a:pPr marL="0" marR="0" algn="l" rtl="0">
                        <a:lnSpc>
                          <a:spcPct val="107000"/>
                        </a:lnSpc>
                        <a:spcBef>
                          <a:spcPts val="0"/>
                        </a:spcBef>
                        <a:spcAft>
                          <a:spcPts val="1200"/>
                        </a:spcAft>
                      </a:pPr>
                      <a:r>
                        <a:rPr lang="ru-Ru" sz="1100" b="0" i="0" u="none" baseline="0">
                          <a:effectLst/>
                          <a:latin typeface="Calibri" panose="020F0502020204030204" pitchFamily="34" charset="0"/>
                          <a:cs typeface="Calibri" panose="020F0502020204030204" pitchFamily="34" charset="0"/>
                        </a:rPr>
                        <a:t>Прогнозирование</a:t>
                      </a:r>
                      <a:endParaRPr lang="ru-Ru" sz="1100" dirty="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rtl="0">
                        <a:lnSpc>
                          <a:spcPct val="107000"/>
                        </a:lnSpc>
                        <a:spcBef>
                          <a:spcPts val="0"/>
                        </a:spcBef>
                        <a:spcAft>
                          <a:spcPts val="0"/>
                        </a:spcAft>
                        <a:buFont typeface="Symbol" panose="05050102010706020507" pitchFamily="18" charset="2"/>
                        <a:buChar char=""/>
                      </a:pPr>
                      <a:r>
                        <a:rPr lang="ru-Ru" sz="1100" b="0" i="0" u="none" baseline="0">
                          <a:effectLst/>
                          <a:latin typeface="Calibri" panose="020F0502020204030204" pitchFamily="34" charset="0"/>
                          <a:cs typeface="Calibri" panose="020F0502020204030204" pitchFamily="34" charset="0"/>
                        </a:rPr>
                        <a:t>Точность прогноза </a:t>
                      </a:r>
                    </a:p>
                    <a:p>
                      <a:pPr marL="177800" marR="0" lvl="0" indent="-177800" algn="l" rtl="0">
                        <a:lnSpc>
                          <a:spcPct val="107000"/>
                        </a:lnSpc>
                        <a:spcBef>
                          <a:spcPts val="0"/>
                        </a:spcBef>
                        <a:spcAft>
                          <a:spcPts val="0"/>
                        </a:spcAft>
                        <a:buFont typeface="Symbol" panose="05050102010706020507" pitchFamily="18" charset="2"/>
                        <a:buChar char=""/>
                      </a:pPr>
                      <a:r>
                        <a:rPr lang="ru-Ru" sz="1100" b="0" i="0" u="none" baseline="0">
                          <a:effectLst/>
                          <a:latin typeface="Calibri" panose="020F0502020204030204" pitchFamily="34" charset="0"/>
                          <a:cs typeface="Calibri" panose="020F0502020204030204" pitchFamily="34" charset="0"/>
                        </a:rPr>
                        <a:t>Источник финансирования</a:t>
                      </a:r>
                      <a:endParaRPr lang="ru-Ru" sz="1100" b="0" u="none" dirty="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Точность плана поставок</a:t>
                      </a:r>
                      <a:endParaRPr lang="ru-Ru" sz="1100" b="0" u="none" kern="1200" dirty="0">
                        <a:solidFill>
                          <a:schemeClr val="tx1"/>
                        </a:solidFill>
                        <a:effectLst/>
                        <a:latin typeface="Calibri" panose="020F0502020204030204" pitchFamily="34" charset="0"/>
                        <a:ea typeface="+mn-ea"/>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335060">
                <a:tc>
                  <a:txBody>
                    <a:bodyPr/>
                    <a:lstStyle/>
                    <a:p>
                      <a:pPr marL="0" marR="0" algn="l" rtl="0">
                        <a:lnSpc>
                          <a:spcPct val="107000"/>
                        </a:lnSpc>
                        <a:spcBef>
                          <a:spcPts val="0"/>
                        </a:spcBef>
                        <a:spcAft>
                          <a:spcPts val="1200"/>
                        </a:spcAft>
                      </a:pPr>
                      <a:r>
                        <a:rPr lang="ru-Ru" sz="1100" b="0" i="0" u="none" baseline="0">
                          <a:effectLst/>
                          <a:latin typeface="Calibri" panose="020F0502020204030204" pitchFamily="34" charset="0"/>
                          <a:cs typeface="Calibri" panose="020F0502020204030204" pitchFamily="34" charset="0"/>
                        </a:rPr>
                        <a:t>Закупки</a:t>
                      </a:r>
                      <a:endParaRPr lang="ru-Ru" sz="110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Данные о показателях своевременной и полной доставки со стороны поставщиков</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Выплаченная сумма как процент международной справочной цены</a:t>
                      </a:r>
                      <a:endParaRPr lang="ru-Ru" sz="1100" b="0" u="none" kern="1200" dirty="0">
                        <a:solidFill>
                          <a:schemeClr val="tx1"/>
                        </a:solidFill>
                        <a:effectLst/>
                        <a:latin typeface="Calibri" panose="020F0502020204030204" pitchFamily="34" charset="0"/>
                        <a:ea typeface="+mn-ea"/>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Количество срочных заказов поставщикам в форме % от всех размещенных заказов</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Коэффициент выполнения заказов поставщиками</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Используемые методы закупок</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Процент закупаемых медицинских товаров, включенных в Национальный список основных лекарственных средств или аналогичный документ </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Срок прохождения таможенного оформления</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980291">
                <a:tc>
                  <a:txBody>
                    <a:bodyPr/>
                    <a:lstStyle/>
                    <a:p>
                      <a:pPr marL="0" marR="0" algn="l" rtl="0">
                        <a:lnSpc>
                          <a:spcPct val="107000"/>
                        </a:lnSpc>
                        <a:spcBef>
                          <a:spcPts val="0"/>
                        </a:spcBef>
                        <a:spcAft>
                          <a:spcPts val="1200"/>
                        </a:spcAft>
                      </a:pPr>
                      <a:r>
                        <a:rPr lang="ru-Ru" sz="1100" b="0" i="0" u="none" baseline="0">
                          <a:effectLst/>
                          <a:latin typeface="Calibri" panose="020F0502020204030204" pitchFamily="34" charset="0"/>
                          <a:cs typeface="Calibri" panose="020F0502020204030204" pitchFamily="34" charset="0"/>
                        </a:rPr>
                        <a:t>Управление складской деятельностью и материальными запасами</a:t>
                      </a:r>
                      <a:endParaRPr lang="ru-Ru" sz="110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Обеспечение запасами в соответствии с планом</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Коэффициент дефицита товаров-маркеров по уровню системы</a:t>
                      </a:r>
                      <a:endParaRPr lang="ru-Ru" sz="1100" b="0" u="none" kern="1200" dirty="0">
                        <a:effectLst/>
                        <a:latin typeface="Calibri" panose="020F0502020204030204" pitchFamily="34" charset="0"/>
                        <a:cs typeface="Calibri" panose="020F0502020204030204" pitchFamily="34" charset="0"/>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Точность определения запасов</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Коэффициент выполнения заказов</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Убытки в результате повреждения, краж и истечения срока годности </a:t>
                      </a:r>
                      <a:endParaRPr lang="ru-Ru" sz="1100" b="0" u="none" kern="1200" dirty="0">
                        <a:solidFill>
                          <a:schemeClr val="tx1"/>
                        </a:solidFill>
                        <a:effectLst/>
                        <a:latin typeface="Calibri" panose="020F0502020204030204" pitchFamily="34" charset="0"/>
                        <a:ea typeface="+mn-ea"/>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solidFill>
                            <a:schemeClr val="tx1"/>
                          </a:solidFill>
                          <a:effectLst/>
                          <a:latin typeface="Calibri" panose="020F0502020204030204" pitchFamily="34" charset="0"/>
                          <a:ea typeface="+mn-ea"/>
                          <a:cs typeface="Calibri" panose="020F0502020204030204" pitchFamily="34" charset="0"/>
                        </a:rPr>
                        <a:t>Годовой показатель оборачиваемости запасов</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Количество или продолжительность отклонений температуры в холодильном хранилище</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ru-Ru" sz="1100" b="0" i="0" u="none" kern="1200" baseline="0">
                          <a:effectLst/>
                          <a:latin typeface="Calibri" panose="020F0502020204030204" pitchFamily="34" charset="0"/>
                          <a:cs typeface="Calibri" panose="020F0502020204030204" pitchFamily="34" charset="0"/>
                        </a:rPr>
                        <a:t>Коэффициент дефицита одного или нескольких товаров-маркеров в учреждении</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ru-Ru" sz="1100" b="0" i="0" u="none" kern="1200" baseline="0">
                          <a:effectLst/>
                          <a:latin typeface="Calibri" panose="020F0502020204030204" pitchFamily="34" charset="0"/>
                          <a:cs typeface="Calibri" panose="020F0502020204030204" pitchFamily="34" charset="0"/>
                        </a:rPr>
                        <a:t>Стоимость складских операций </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ru-Ru" sz="1100" b="0" i="0" u="none" kern="1200" baseline="0">
                          <a:effectLst/>
                          <a:latin typeface="Calibri" panose="020F0502020204030204" pitchFamily="34" charset="0"/>
                          <a:cs typeface="Calibri" panose="020F0502020204030204" pitchFamily="34" charset="0"/>
                        </a:rPr>
                        <a:t>Время обработки заказа</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ru-Ru" sz="1100" b="0" i="0" u="none" kern="1200" baseline="0">
                          <a:solidFill>
                            <a:schemeClr val="tx1"/>
                          </a:solidFill>
                          <a:effectLst/>
                          <a:latin typeface="Calibri" panose="020F0502020204030204" pitchFamily="34" charset="0"/>
                          <a:ea typeface="+mn-ea"/>
                          <a:cs typeface="Calibri" panose="020F0502020204030204" pitchFamily="34" charset="0"/>
                        </a:rPr>
                        <a:t>Процент входящих партий продукции, проходящих тестирование на качество</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ru-Ru" sz="1100" b="0" i="0" u="none" kern="1200" baseline="0">
                          <a:solidFill>
                            <a:schemeClr val="tx1"/>
                          </a:solidFill>
                          <a:effectLst/>
                          <a:latin typeface="Calibri" panose="020F0502020204030204" pitchFamily="34" charset="0"/>
                          <a:ea typeface="+mn-ea"/>
                          <a:cs typeface="Calibri" panose="020F0502020204030204" pitchFamily="34" charset="0"/>
                        </a:rPr>
                        <a:t>Процент входящих партий продукции, успешно прошедших тестирование на соответствие стандартам качества</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67530">
                <a:tc>
                  <a:txBody>
                    <a:bodyPr/>
                    <a:lstStyle/>
                    <a:p>
                      <a:pPr marL="0" marR="0" algn="l" rtl="0">
                        <a:lnSpc>
                          <a:spcPct val="107000"/>
                        </a:lnSpc>
                        <a:spcBef>
                          <a:spcPts val="0"/>
                        </a:spcBef>
                        <a:spcAft>
                          <a:spcPts val="1200"/>
                        </a:spcAft>
                      </a:pPr>
                      <a:r>
                        <a:rPr lang="ru-Ru" sz="1100" b="0" i="0" u="none" baseline="0">
                          <a:effectLst/>
                          <a:latin typeface="Calibri" panose="020F0502020204030204" pitchFamily="34" charset="0"/>
                          <a:cs typeface="Calibri" panose="020F0502020204030204" pitchFamily="34" charset="0"/>
                        </a:rPr>
                        <a:t>Распределение</a:t>
                      </a:r>
                      <a:endParaRPr lang="ru-Ru" sz="110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Своевременная доставка в учреждение</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Срочные заказы в процентном выражении, размещенные учреждениями здравоохранения</a:t>
                      </a:r>
                      <a:endParaRPr lang="ru-Ru" sz="1100" b="0" u="none" kern="1200" dirty="0">
                        <a:solidFill>
                          <a:schemeClr val="tx1"/>
                        </a:solidFill>
                        <a:effectLst/>
                        <a:latin typeface="Calibri" panose="020F0502020204030204" pitchFamily="34" charset="0"/>
                        <a:ea typeface="+mn-ea"/>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ru-Ru" sz="1100" b="0" i="0" u="none" kern="1200" baseline="0">
                          <a:solidFill>
                            <a:schemeClr val="tx1"/>
                          </a:solidFill>
                          <a:effectLst/>
                          <a:latin typeface="Calibri" panose="020F0502020204030204" pitchFamily="34" charset="0"/>
                          <a:ea typeface="+mn-ea"/>
                          <a:cs typeface="Calibri" panose="020F0502020204030204" pitchFamily="34" charset="0"/>
                        </a:rPr>
                        <a:t>Стоимость операций распределения</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67943">
                <a:tc>
                  <a:txBody>
                    <a:bodyPr/>
                    <a:lstStyle/>
                    <a:p>
                      <a:pPr marL="0" marR="0" algn="l" rtl="0">
                        <a:lnSpc>
                          <a:spcPct val="107000"/>
                        </a:lnSpc>
                        <a:spcBef>
                          <a:spcPts val="0"/>
                        </a:spcBef>
                        <a:spcAft>
                          <a:spcPts val="1200"/>
                        </a:spcAft>
                      </a:pPr>
                      <a:r>
                        <a:rPr lang="ru-Ru" sz="1100" b="0" i="0" u="none" baseline="0">
                          <a:effectLst/>
                          <a:latin typeface="Calibri" panose="020F0502020204030204" pitchFamily="34" charset="0"/>
                          <a:cs typeface="Calibri" panose="020F0502020204030204" pitchFamily="34" charset="0"/>
                        </a:rPr>
                        <a:t>Человеческие ресурсы</a:t>
                      </a:r>
                      <a:endParaRPr lang="ru-Ru" sz="1100" dirty="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Коэффициент текучести кадров</a:t>
                      </a:r>
                      <a:endParaRPr lang="ru-Ru" sz="1100" b="0" u="none" kern="1200" dirty="0">
                        <a:solidFill>
                          <a:schemeClr val="tx1"/>
                        </a:solidFill>
                        <a:effectLst/>
                        <a:latin typeface="Calibri" panose="020F0502020204030204" pitchFamily="34" charset="0"/>
                        <a:ea typeface="+mn-ea"/>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solidFill>
                            <a:schemeClr val="tx1"/>
                          </a:solidFill>
                          <a:effectLst/>
                          <a:latin typeface="Calibri" panose="020F0502020204030204" pitchFamily="34" charset="0"/>
                          <a:ea typeface="+mn-ea"/>
                          <a:cs typeface="Calibri" panose="020F0502020204030204" pitchFamily="34" charset="0"/>
                        </a:rPr>
                        <a:t>Количество вакантных ключевых позиций</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80365">
                <a:tc>
                  <a:txBody>
                    <a:bodyPr/>
                    <a:lstStyle/>
                    <a:p>
                      <a:pPr marL="0" marR="0" algn="l" rtl="0">
                        <a:lnSpc>
                          <a:spcPct val="107000"/>
                        </a:lnSpc>
                        <a:spcBef>
                          <a:spcPts val="0"/>
                        </a:spcBef>
                        <a:spcAft>
                          <a:spcPts val="1200"/>
                        </a:spcAft>
                      </a:pPr>
                      <a:r>
                        <a:rPr lang="ru-Ru" sz="1100" b="0" i="0" u="none" baseline="0">
                          <a:effectLst/>
                          <a:latin typeface="Calibri" panose="020F0502020204030204" pitchFamily="34" charset="0"/>
                          <a:cs typeface="Calibri" panose="020F0502020204030204" pitchFamily="34" charset="0"/>
                        </a:rPr>
                        <a:t>Данные и информация</a:t>
                      </a:r>
                      <a:endParaRPr lang="ru-Ru" sz="1100" dirty="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Процент своевременной отчетности учреждения</a:t>
                      </a:r>
                      <a:endParaRPr lang="ru-Ru" sz="1100" b="0" u="none" kern="1200" dirty="0">
                        <a:solidFill>
                          <a:schemeClr val="tx1"/>
                        </a:solidFill>
                        <a:effectLst/>
                        <a:latin typeface="Calibri" panose="020F0502020204030204" pitchFamily="34" charset="0"/>
                        <a:ea typeface="+mn-ea"/>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Коэффициент полноты отчетности учреждения</a:t>
                      </a:r>
                      <a:endParaRPr lang="ru-Ru" sz="1100" b="0" u="none" kern="1200" dirty="0">
                        <a:solidFill>
                          <a:schemeClr val="tx1"/>
                        </a:solidFill>
                        <a:effectLst/>
                        <a:latin typeface="Calibri" panose="020F0502020204030204" pitchFamily="34" charset="0"/>
                        <a:ea typeface="+mn-ea"/>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6" name="Title 2"/>
          <p:cNvSpPr>
            <a:spLocks noGrp="1"/>
          </p:cNvSpPr>
          <p:nvPr>
            <p:ph type="title"/>
          </p:nvPr>
        </p:nvSpPr>
        <p:spPr>
          <a:xfrm>
            <a:off x="228599" y="152400"/>
            <a:ext cx="8686800" cy="457200"/>
          </a:xfrm>
        </p:spPr>
        <p:txBody>
          <a:bodyPr rtlCol="0">
            <a:normAutofit fontScale="90000"/>
          </a:bodyPr>
          <a:lstStyle/>
          <a:p>
            <a:pPr algn="l" rtl="0">
              <a:defRPr/>
            </a:pPr>
            <a:r>
              <a:rPr lang="ru-Ru" sz="2700" b="0" i="0" u="none" baseline="0">
                <a:latin typeface="Calibri" panose="020F0502020204030204" pitchFamily="34" charset="0"/>
                <a:cs typeface="Calibri" panose="020F0502020204030204" pitchFamily="34" charset="0"/>
              </a:rPr>
              <a:t>Ключевые показатели эффективности центрального уровня</a:t>
            </a:r>
          </a:p>
        </p:txBody>
      </p:sp>
      <p:sp>
        <p:nvSpPr>
          <p:cNvPr id="253991" name="Slide Number Placeholder 1"/>
          <p:cNvSpPr>
            <a:spLocks noGrp="1"/>
          </p:cNvSpPr>
          <p:nvPr>
            <p:ph type="sldNum" sz="quarter" idx="12"/>
          </p:nvPr>
        </p:nvSpPr>
        <p:spPr bwMode="auto">
          <a:xfrm>
            <a:off x="6341269" y="5731840"/>
            <a:ext cx="1428750" cy="16158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557213" indent="-214313"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857250" indent="-17145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200150" indent="-171450" eaLnBrk="0" hangingPunct="0">
              <a:spcBef>
                <a:spcPct val="20000"/>
              </a:spcBef>
              <a:buFont typeface="Arial" panose="020B0604020202020204" pitchFamily="34" charset="0"/>
              <a:buChar char="–"/>
              <a:defRPr sz="12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543050" indent="-171450" eaLnBrk="0" hangingPunct="0">
              <a:spcBef>
                <a:spcPct val="20000"/>
              </a:spcBef>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8859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2288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5717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29146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lgn="r" rtl="0" eaLnBrk="1" hangingPunct="1">
              <a:spcAft>
                <a:spcPct val="0"/>
              </a:spcAft>
              <a:buFontTx/>
              <a:buNone/>
            </a:pPr>
            <a:fld id="{E1E0D98E-C425-4AE8-BB68-1C854DE95566}" type="slidenum">
              <a:rPr sz="450">
                <a:latin typeface="Calibri" panose="020F0502020204030204" pitchFamily="34" charset="0"/>
                <a:cs typeface="Calibri" panose="020F0502020204030204" pitchFamily="34" charset="0"/>
              </a:rPr>
              <a:pPr algn="r" rtl="0" eaLnBrk="1" hangingPunct="1">
                <a:spcAft>
                  <a:spcPct val="0"/>
                </a:spcAft>
                <a:buFontTx/>
                <a:buNone/>
              </a:pPr>
              <a:t>120</a:t>
            </a:fld>
            <a:endParaRPr lang="ru-Ru" altLang="en-US" sz="45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7425217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267200"/>
            <a:ext cx="7162800" cy="2062103"/>
          </a:xfrm>
        </p:spPr>
        <p:txBody>
          <a:bodyPr/>
          <a:lstStyle/>
          <a:p>
            <a:pPr algn="l" rtl="0"/>
            <a:r>
              <a:rPr lang="ru-Ru" b="0" i="0" u="none" baseline="0">
                <a:latin typeface="Calibri" panose="020F0502020204030204" pitchFamily="34" charset="0"/>
                <a:cs typeface="Calibri" panose="020F0502020204030204" pitchFamily="34" charset="0"/>
              </a:rPr>
              <a:t>Важность качества данных</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1" u="none" baseline="0">
                <a:latin typeface="Calibri" panose="020F0502020204030204" pitchFamily="34" charset="0"/>
                <a:cs typeface="Calibri" panose="020F0502020204030204" pitchFamily="34" charset="0"/>
              </a:rPr>
              <a:t>ФИО, должность</a:t>
            </a:r>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th-TH" sz="600" b="0" i="0" u="none" strike="noStrike" kern="1200" cap="none" spc="0" normalizeH="0" baseline="0">
                <a:ln>
                  <a:noFill/>
                </a:ln>
                <a:solidFill>
                  <a:srgbClr val="635C5B"/>
                </a:solidFill>
                <a:effectLst/>
                <a:uLnTx/>
                <a:uFillTx/>
                <a:latin typeface="Calibri" panose="020F0502020204030204" pitchFamily="34" charset="0"/>
              </a:rPr>
              <a:pPr marL="0" marR="0" lvl="0" indent="0" algn="l" defTabSz="457200" rtl="0" eaLnBrk="1" fontAlgn="auto" latinLnBrk="0" hangingPunct="1">
                <a:lnSpc>
                  <a:spcPct val="100000"/>
                </a:lnSpc>
                <a:spcBef>
                  <a:spcPts val="0"/>
                </a:spcBef>
                <a:spcAft>
                  <a:spcPts val="0"/>
                </a:spcAft>
                <a:buClrTx/>
                <a:buSzTx/>
                <a:buFontTx/>
                <a:buNone/>
                <a:tabLst/>
                <a:defRPr/>
              </a:pPr>
              <a:t>16/08/65</a:t>
            </a:fld>
            <a:endParaRPr kumimoji="0" lang="ru-Ru" sz="600" b="0" i="0" u="none" strike="noStrike" kern="1200" cap="none" spc="0" normalizeH="0" baseline="0" noProof="0">
              <a:ln>
                <a:noFill/>
              </a:ln>
              <a:solidFill>
                <a:srgbClr val="635C5B"/>
              </a:solidFill>
              <a:effectLst/>
              <a:uLnTx/>
              <a:uFillTx/>
              <a:latin typeface="Calibri" panose="020F0502020204030204" pitchFamily="34" charset="0"/>
              <a:cs typeface="Calibri" panose="020F0502020204030204" pitchFamily="34" charset="0"/>
            </a:endParaRPr>
          </a:p>
        </p:txBody>
      </p:sp>
      <p:sp>
        <p:nvSpPr>
          <p:cNvPr id="4" name="Footer Placeholder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600" b="0" i="0" u="none" strike="noStrike" kern="1200" cap="none" spc="0" normalizeH="0" baseline="0">
                <a:ln>
                  <a:noFill/>
                </a:ln>
                <a:solidFill>
                  <a:srgbClr val="635C5B"/>
                </a:solidFill>
                <a:effectLst/>
                <a:uLnTx/>
                <a:uFillTx/>
                <a:latin typeface="Calibri" panose="020F0502020204030204" pitchFamily="34" charset="0"/>
                <a:cs typeface="Calibri" panose="020F0502020204030204" pitchFamily="34" charset="0"/>
              </a:rPr>
              <a:t>ВСТАВЬТЕ НИЖНИЙ КОЛОНТИТУЛ</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121</a:t>
            </a:fld>
            <a:endParaRPr kumimoji="0" lang="ru-Ru" sz="6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86048112"/>
      </p:ext>
    </p:extLst>
  </p:cSld>
  <p:clrMapOvr>
    <a:masterClrMapping/>
  </p:clrMapOvr>
  <p:transition spd="slow">
    <p:push dir="u"/>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304799" y="914400"/>
            <a:ext cx="8686799" cy="5486400"/>
          </a:xfrm>
          <a:prstGeom prst="rect">
            <a:avLst/>
          </a:prstGeom>
          <a:noFill/>
          <a:ln w="9525">
            <a:noFill/>
            <a:miter lim="800000"/>
            <a:headEnd/>
            <a:tailEnd/>
          </a:ln>
        </p:spPr>
        <p:txBody>
          <a:bodyPr anchor="t"/>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marL="342900" indent="-342900" algn="l" rtl="0">
              <a:spcBef>
                <a:spcPts val="0"/>
              </a:spcBef>
              <a:spcAft>
                <a:spcPts val="0"/>
              </a:spcAft>
              <a:buFont typeface="Arial" panose="020B0604020202020204" pitchFamily="34" charset="0"/>
              <a:buChar char="•"/>
              <a:defRPr/>
            </a:pPr>
            <a:r>
              <a:rPr lang="ru-Ru" b="0" i="0" u="none" baseline="0">
                <a:solidFill>
                  <a:schemeClr val="tx1"/>
                </a:solidFill>
                <a:latin typeface="Calibri" panose="020F0502020204030204" pitchFamily="34" charset="0"/>
                <a:cs typeface="Calibri" panose="020F0502020204030204" pitchFamily="34" charset="0"/>
              </a:rPr>
              <a:t>Подготовьтесь к посещению объекта</a:t>
            </a:r>
          </a:p>
          <a:p>
            <a:pPr marL="342900" indent="-342900" algn="l" rtl="0">
              <a:spcBef>
                <a:spcPts val="0"/>
              </a:spcBef>
              <a:spcAft>
                <a:spcPts val="0"/>
              </a:spcAft>
              <a:buFont typeface="Arial" panose="020B0604020202020204" pitchFamily="34" charset="0"/>
              <a:buChar char="•"/>
              <a:defRPr/>
            </a:pPr>
            <a:r>
              <a:rPr lang="ru-Ru" b="0" i="0" u="none" baseline="0">
                <a:solidFill>
                  <a:schemeClr val="tx1"/>
                </a:solidFill>
                <a:latin typeface="Calibri" panose="020F0502020204030204" pitchFamily="34" charset="0"/>
                <a:cs typeface="Calibri" panose="020F0502020204030204" pitchFamily="34" charset="0"/>
              </a:rPr>
              <a:t>Перед посещением подробно ознакомьтесь со всеми процессами и инструментами NSCA. Если у вас есть сомнения, не стесняйтесь задавать вопросы. </a:t>
            </a:r>
          </a:p>
          <a:p>
            <a:pPr marL="800100" lvl="1" indent="-342900" algn="l" rtl="0">
              <a:spcBef>
                <a:spcPts val="0"/>
              </a:spcBef>
              <a:spcAft>
                <a:spcPts val="0"/>
              </a:spcAft>
              <a:buFont typeface="Arial" panose="020B0604020202020204" pitchFamily="34" charset="0"/>
              <a:buChar char="•"/>
              <a:defRPr/>
            </a:pPr>
            <a:r>
              <a:rPr lang="ru-Ru" sz="2000" b="0" i="0" u="none" baseline="0">
                <a:latin typeface="Calibri" panose="020F0502020204030204" pitchFamily="34" charset="0"/>
                <a:cs typeface="Calibri" panose="020F0502020204030204" pitchFamily="34" charset="0"/>
              </a:rPr>
              <a:t>Смело используйте группу в What’sApp</a:t>
            </a:r>
          </a:p>
          <a:p>
            <a:pPr marL="800100" lvl="1" indent="-342900" algn="l" rtl="0">
              <a:spcBef>
                <a:spcPts val="0"/>
              </a:spcBef>
              <a:spcAft>
                <a:spcPts val="0"/>
              </a:spcAft>
              <a:buFont typeface="Arial" panose="020B0604020202020204" pitchFamily="34" charset="0"/>
              <a:buChar char="•"/>
              <a:defRPr/>
            </a:pPr>
            <a:r>
              <a:rPr lang="ru-Ru" sz="2000" b="0" i="0" u="none" baseline="0">
                <a:solidFill>
                  <a:schemeClr val="tx1"/>
                </a:solidFill>
                <a:latin typeface="Calibri" panose="020F0502020204030204" pitchFamily="34" charset="0"/>
                <a:cs typeface="Calibri" panose="020F0502020204030204" pitchFamily="34" charset="0"/>
              </a:rPr>
              <a:t>При необходимости всегда обращайтесь к своему контактному лицу</a:t>
            </a:r>
          </a:p>
          <a:p>
            <a:pPr marL="342900" indent="-342900" algn="l" rtl="0">
              <a:spcBef>
                <a:spcPts val="0"/>
              </a:spcBef>
              <a:spcAft>
                <a:spcPts val="0"/>
              </a:spcAft>
              <a:buFont typeface="Arial" panose="020B0604020202020204" pitchFamily="34" charset="0"/>
              <a:buChar char="•"/>
              <a:defRPr/>
            </a:pPr>
            <a:r>
              <a:rPr lang="ru-Ru" b="0" i="0" u="none" baseline="0">
                <a:solidFill>
                  <a:schemeClr val="tx1"/>
                </a:solidFill>
                <a:latin typeface="Calibri" panose="020F0502020204030204" pitchFamily="34" charset="0"/>
                <a:cs typeface="Calibri" panose="020F0502020204030204" pitchFamily="34" charset="0"/>
              </a:rPr>
              <a:t>Проверяйте ответы: убедитесь, что записанная информация является точной</a:t>
            </a:r>
          </a:p>
          <a:p>
            <a:pPr marL="342900" indent="-342900" algn="l" rtl="0">
              <a:spcBef>
                <a:spcPts val="0"/>
              </a:spcBef>
              <a:spcAft>
                <a:spcPts val="0"/>
              </a:spcAft>
              <a:buFont typeface="Arial" panose="020B0604020202020204" pitchFamily="34" charset="0"/>
              <a:buChar char="•"/>
              <a:defRPr/>
            </a:pPr>
            <a:r>
              <a:rPr lang="ru-Ru" b="0" i="0" u="none" baseline="0">
                <a:solidFill>
                  <a:schemeClr val="tx1"/>
                </a:solidFill>
                <a:latin typeface="Calibri" panose="020F0502020204030204" pitchFamily="34" charset="0"/>
                <a:cs typeface="Calibri" panose="020F0502020204030204" pitchFamily="34" charset="0"/>
              </a:rPr>
              <a:t>Собирайте материальные данные, материалы, информацию для подтверждения полученных ответов </a:t>
            </a:r>
          </a:p>
          <a:p>
            <a:pPr marL="342900" indent="-342900" algn="l" rtl="0">
              <a:spcBef>
                <a:spcPts val="0"/>
              </a:spcBef>
              <a:spcAft>
                <a:spcPts val="0"/>
              </a:spcAft>
              <a:buFont typeface="Arial" panose="020B0604020202020204" pitchFamily="34" charset="0"/>
              <a:buChar char="•"/>
              <a:defRPr/>
            </a:pPr>
            <a:r>
              <a:rPr lang="ru-Ru" b="0" i="0" u="none" baseline="0">
                <a:solidFill>
                  <a:schemeClr val="tx1"/>
                </a:solidFill>
                <a:latin typeface="Calibri" panose="020F0502020204030204" pitchFamily="34" charset="0"/>
                <a:cs typeface="Calibri" panose="020F0502020204030204" pitchFamily="34" charset="0"/>
              </a:rPr>
              <a:t>Проявляйте наблюдательность </a:t>
            </a:r>
          </a:p>
          <a:p>
            <a:pPr marL="342900" indent="-342900" algn="l" rtl="0">
              <a:spcBef>
                <a:spcPts val="0"/>
              </a:spcBef>
              <a:spcAft>
                <a:spcPts val="0"/>
              </a:spcAft>
              <a:buFont typeface="Arial" panose="020B0604020202020204" pitchFamily="34" charset="0"/>
              <a:buChar char="•"/>
              <a:defRPr/>
            </a:pPr>
            <a:r>
              <a:rPr lang="ru-Ru" b="0" i="0" u="none" baseline="0">
                <a:solidFill>
                  <a:schemeClr val="tx1"/>
                </a:solidFill>
                <a:latin typeface="Calibri" panose="020F0502020204030204" pitchFamily="34" charset="0"/>
                <a:cs typeface="Calibri" panose="020F0502020204030204" pitchFamily="34" charset="0"/>
              </a:rPr>
              <a:t>Если ответы кажутся неверными, тактично продолжайте расспросы</a:t>
            </a:r>
          </a:p>
          <a:p>
            <a:pPr marL="342900" indent="-342900" algn="l" rtl="0">
              <a:spcBef>
                <a:spcPts val="0"/>
              </a:spcBef>
              <a:spcAft>
                <a:spcPts val="0"/>
              </a:spcAft>
              <a:buFont typeface="Arial" panose="020B0604020202020204" pitchFamily="34" charset="0"/>
              <a:buChar char="•"/>
              <a:defRPr/>
            </a:pPr>
            <a:r>
              <a:rPr lang="ru-Ru" b="0" i="0" u="none" baseline="0">
                <a:solidFill>
                  <a:schemeClr val="tx1"/>
                </a:solidFill>
                <a:latin typeface="Calibri" panose="020F0502020204030204" pitchFamily="34" charset="0"/>
                <a:cs typeface="Calibri" panose="020F0502020204030204" pitchFamily="34" charset="0"/>
              </a:rPr>
              <a:t>Если вы не поняли ответ, расспросите подробнее </a:t>
            </a:r>
          </a:p>
          <a:p>
            <a:pPr marL="342900" indent="-342900" algn="l" rtl="0">
              <a:spcBef>
                <a:spcPts val="0"/>
              </a:spcBef>
              <a:spcAft>
                <a:spcPts val="0"/>
              </a:spcAft>
              <a:buFont typeface="Arial" panose="020B0604020202020204" pitchFamily="34" charset="0"/>
              <a:buChar char="•"/>
              <a:defRPr/>
            </a:pPr>
            <a:r>
              <a:rPr lang="ru-Ru" b="1" i="0" u="none" baseline="0">
                <a:solidFill>
                  <a:srgbClr val="0033CC"/>
                </a:solidFill>
                <a:latin typeface="Calibri" panose="020F0502020204030204" pitchFamily="34" charset="0"/>
                <a:cs typeface="Calibri" panose="020F0502020204030204" pitchFamily="34" charset="0"/>
              </a:rPr>
              <a:t>Делайте фотографии!</a:t>
            </a:r>
          </a:p>
          <a:p>
            <a:pPr marL="342900" indent="-342900" algn="l" rtl="0">
              <a:spcBef>
                <a:spcPts val="0"/>
              </a:spcBef>
              <a:spcAft>
                <a:spcPts val="0"/>
              </a:spcAft>
              <a:buFont typeface="Arial" panose="020B0604020202020204" pitchFamily="34" charset="0"/>
              <a:buChar char="•"/>
              <a:defRPr/>
            </a:pPr>
            <a:r>
              <a:rPr lang="ru-Ru" b="1" i="0" u="none" baseline="0">
                <a:solidFill>
                  <a:srgbClr val="7030A0"/>
                </a:solidFill>
                <a:latin typeface="Calibri" panose="020F0502020204030204" pitchFamily="34" charset="0"/>
                <a:cs typeface="Calibri" panose="020F0502020204030204" pitchFamily="34" charset="0"/>
              </a:rPr>
              <a:t>Делайте пометки!</a:t>
            </a:r>
            <a:endParaRPr lang="ru-Ru" dirty="0">
              <a:latin typeface="Calibri" panose="020F0502020204030204" pitchFamily="34" charset="0"/>
              <a:cs typeface="Calibri" panose="020F0502020204030204" pitchFamily="34" charset="0"/>
            </a:endParaRPr>
          </a:p>
        </p:txBody>
      </p:sp>
      <p:sp>
        <p:nvSpPr>
          <p:cNvPr id="9" name="TextBox 8"/>
          <p:cNvSpPr txBox="1"/>
          <p:nvPr/>
        </p:nvSpPr>
        <p:spPr>
          <a:xfrm>
            <a:off x="76200" y="228600"/>
            <a:ext cx="8915399" cy="523220"/>
          </a:xfrm>
          <a:prstGeom prst="rect">
            <a:avLst/>
          </a:prstGeom>
          <a:noFill/>
        </p:spPr>
        <p:txBody>
          <a:bodyPr wrap="square">
            <a:spAutoFit/>
          </a:bodyPr>
          <a:lstStyle/>
          <a:p>
            <a:pPr algn="l" rtl="0">
              <a:defRPr/>
            </a:pPr>
            <a:r>
              <a:rPr lang="ru-Ru" sz="2800" b="1" i="0" u="none" baseline="0">
                <a:solidFill>
                  <a:srgbClr val="C00000"/>
                </a:solidFill>
                <a:latin typeface="Calibri" panose="020F0502020204030204" pitchFamily="34" charset="0"/>
                <a:ea typeface="+mj-lt"/>
                <a:cs typeface="Calibri" panose="020F0502020204030204" pitchFamily="34" charset="0"/>
              </a:rPr>
              <a:t>КАК ГАРАНТИРОВАТЬ КАЧЕСТВЕННЫЙ СБОР ДАННЫХ </a:t>
            </a:r>
            <a:endParaRPr lang="ru-Ru" sz="2800" b="1" dirty="0">
              <a:solidFill>
                <a:srgbClr val="C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97087053"/>
      </p:ext>
    </p:extLst>
  </p:cSld>
  <p:clrMapOvr>
    <a:masterClrMapping/>
  </p:clrMapOvr>
  <p:transition spd="slow">
    <p:push dir="u"/>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533400" y="990600"/>
            <a:ext cx="8458200" cy="5791200"/>
          </a:xfrm>
          <a:prstGeom prst="rect">
            <a:avLst/>
          </a:prstGeom>
          <a:noFill/>
          <a:ln w="9525">
            <a:noFill/>
            <a:miter lim="800000"/>
            <a:headEnd/>
            <a:tailEnd/>
          </a:ln>
        </p:spPr>
        <p:txBody>
          <a:bodyPr anchor="t"/>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marL="342900" indent="-342900" algn="l" rtl="0">
              <a:spcBef>
                <a:spcPts val="0"/>
              </a:spcBef>
              <a:spcAft>
                <a:spcPts val="0"/>
              </a:spcAft>
              <a:buFont typeface="Arial" panose="020B0604020202020204" pitchFamily="34" charset="0"/>
              <a:buChar char="•"/>
              <a:defRPr/>
            </a:pPr>
            <a:r>
              <a:rPr lang="ru-Ru" b="0" i="0" u="none" baseline="0">
                <a:solidFill>
                  <a:schemeClr val="tx1"/>
                </a:solidFill>
                <a:latin typeface="Calibri" panose="020F0502020204030204" pitchFamily="34" charset="0"/>
                <a:cs typeface="Calibri" panose="020F0502020204030204" pitchFamily="34" charset="0"/>
              </a:rPr>
              <a:t>Свяжитесь с объектом, который планируете посетить, за день до посещения, чтобы на объекте вас ждали.</a:t>
            </a:r>
          </a:p>
          <a:p>
            <a:pPr marL="342900" indent="-342900" algn="l" rtl="0">
              <a:spcBef>
                <a:spcPts val="0"/>
              </a:spcBef>
              <a:spcAft>
                <a:spcPts val="0"/>
              </a:spcAft>
              <a:buFont typeface="Arial" panose="020B0604020202020204" pitchFamily="34" charset="0"/>
              <a:buChar char="•"/>
              <a:defRPr/>
            </a:pPr>
            <a:r>
              <a:rPr lang="ru-Ru" b="0" i="0" u="none" baseline="0">
                <a:solidFill>
                  <a:schemeClr val="tx1"/>
                </a:solidFill>
                <a:latin typeface="Calibri" panose="020F0502020204030204" pitchFamily="34" charset="0"/>
                <a:cs typeface="Calibri" panose="020F0502020204030204" pitchFamily="34" charset="0"/>
              </a:rPr>
              <a:t>Не подсказывайте ответы. Всегда точно записывайте слова опрашиваемого.</a:t>
            </a:r>
          </a:p>
          <a:p>
            <a:pPr marL="800100" lvl="1" indent="-342900" algn="l" rtl="0">
              <a:spcBef>
                <a:spcPts val="0"/>
              </a:spcBef>
              <a:spcAft>
                <a:spcPts val="0"/>
              </a:spcAft>
              <a:buFont typeface="Arial" panose="020B0604020202020204" pitchFamily="34" charset="0"/>
              <a:buChar char="•"/>
              <a:defRPr/>
            </a:pPr>
            <a:r>
              <a:rPr lang="ru-Ru" sz="2000" b="0" i="0" u="none" baseline="0">
                <a:latin typeface="Calibri" panose="020F0502020204030204" pitchFamily="34" charset="0"/>
                <a:cs typeface="Calibri" panose="020F0502020204030204" pitchFamily="34" charset="0"/>
              </a:rPr>
              <a:t>Даже если вы знаете, что ответы неверные</a:t>
            </a:r>
          </a:p>
          <a:p>
            <a:pPr marL="800100" lvl="1" indent="-342900" algn="l" rtl="0">
              <a:spcBef>
                <a:spcPts val="0"/>
              </a:spcBef>
              <a:spcAft>
                <a:spcPts val="0"/>
              </a:spcAft>
              <a:buFont typeface="Arial" panose="020B0604020202020204" pitchFamily="34" charset="0"/>
              <a:buChar char="•"/>
              <a:defRPr/>
            </a:pPr>
            <a:r>
              <a:rPr lang="ru-Ru" sz="2000" b="0" i="0" u="none" baseline="0">
                <a:latin typeface="Calibri" panose="020F0502020204030204" pitchFamily="34" charset="0"/>
                <a:cs typeface="Calibri" panose="020F0502020204030204" pitchFamily="34" charset="0"/>
              </a:rPr>
              <a:t>Даже если вы видите, что ответы неверные (кроме подтверждающих вопросов)</a:t>
            </a:r>
            <a:endParaRPr lang="ru-Ru" sz="2000" dirty="0">
              <a:latin typeface="Calibri" panose="020F0502020204030204" pitchFamily="34" charset="0"/>
              <a:cs typeface="Calibri" panose="020F0502020204030204" pitchFamily="34" charset="0"/>
            </a:endParaRPr>
          </a:p>
          <a:p>
            <a:pPr marL="342900" indent="-342900" algn="l" rtl="0">
              <a:spcBef>
                <a:spcPts val="0"/>
              </a:spcBef>
              <a:spcAft>
                <a:spcPts val="0"/>
              </a:spcAft>
              <a:buFont typeface="Arial" panose="020B0604020202020204" pitchFamily="34" charset="0"/>
              <a:buChar char="•"/>
              <a:defRPr/>
            </a:pPr>
            <a:r>
              <a:rPr lang="ru-Ru" b="0" i="0" u="none" baseline="0">
                <a:solidFill>
                  <a:schemeClr val="tx1"/>
                </a:solidFill>
                <a:latin typeface="Calibri" panose="020F0502020204030204" pitchFamily="34" charset="0"/>
                <a:cs typeface="Calibri" panose="020F0502020204030204" pitchFamily="34" charset="0"/>
              </a:rPr>
              <a:t>Всегда добавляйте описательные примечания в последний вопрос модуля, чтобы передать свои наблюдения, в особенности если они противоречат полученным ответам. </a:t>
            </a:r>
          </a:p>
          <a:p>
            <a:pPr marL="342900" indent="-342900" algn="l" rtl="0">
              <a:spcBef>
                <a:spcPts val="0"/>
              </a:spcBef>
              <a:spcAft>
                <a:spcPts val="0"/>
              </a:spcAft>
              <a:buFont typeface="Arial" panose="020B0604020202020204" pitchFamily="34" charset="0"/>
              <a:buChar char="•"/>
              <a:defRPr/>
            </a:pPr>
            <a:r>
              <a:rPr lang="ru-Ru" b="0" i="0" u="none" baseline="0">
                <a:solidFill>
                  <a:schemeClr val="tx1"/>
                </a:solidFill>
                <a:latin typeface="Calibri" panose="020F0502020204030204" pitchFamily="34" charset="0"/>
                <a:cs typeface="Calibri" panose="020F0502020204030204" pitchFamily="34" charset="0"/>
              </a:rPr>
              <a:t>Старайтесь записать наблюдаемые вами истории успеха или передовые практики, которые можно было бы распространить по всей системе.</a:t>
            </a:r>
          </a:p>
          <a:p>
            <a:pPr marL="342900" indent="-342900" algn="l" rtl="0">
              <a:spcBef>
                <a:spcPts val="0"/>
              </a:spcBef>
              <a:spcAft>
                <a:spcPts val="0"/>
              </a:spcAft>
              <a:buFont typeface="Arial" panose="020B0604020202020204" pitchFamily="34" charset="0"/>
              <a:buChar char="•"/>
              <a:defRPr/>
            </a:pPr>
            <a:r>
              <a:rPr lang="ru-Ru" b="0" i="0" u="none" baseline="0">
                <a:solidFill>
                  <a:schemeClr val="tx1"/>
                </a:solidFill>
                <a:latin typeface="Calibri" panose="020F0502020204030204" pitchFamily="34" charset="0"/>
                <a:cs typeface="Calibri" panose="020F0502020204030204" pitchFamily="34" charset="0"/>
              </a:rPr>
              <a:t>Ежедневно заходите в What’sApp. </a:t>
            </a:r>
          </a:p>
          <a:p>
            <a:pPr marL="800100" lvl="1" indent="-342900" algn="l" rtl="0">
              <a:spcBef>
                <a:spcPts val="0"/>
              </a:spcBef>
              <a:spcAft>
                <a:spcPts val="0"/>
              </a:spcAft>
              <a:buFont typeface="Arial" panose="020B0604020202020204" pitchFamily="34" charset="0"/>
              <a:buChar char="•"/>
              <a:defRPr/>
            </a:pPr>
            <a:r>
              <a:rPr lang="ru-Ru" sz="2000" b="0" i="0" u="none" baseline="0">
                <a:latin typeface="Calibri" panose="020F0502020204030204" pitchFamily="34" charset="0"/>
                <a:cs typeface="Calibri" panose="020F0502020204030204" pitchFamily="34" charset="0"/>
              </a:rPr>
              <a:t>Отмечайте объекты, где проверка завершена,</a:t>
            </a:r>
          </a:p>
          <a:p>
            <a:pPr marL="800100" lvl="1" indent="-342900" algn="l" rtl="0">
              <a:spcBef>
                <a:spcPts val="0"/>
              </a:spcBef>
              <a:spcAft>
                <a:spcPts val="0"/>
              </a:spcAft>
              <a:buFont typeface="Arial" panose="020B0604020202020204" pitchFamily="34" charset="0"/>
              <a:buChar char="•"/>
              <a:defRPr/>
            </a:pPr>
            <a:r>
              <a:rPr lang="ru-Ru" sz="2000" b="0" i="0" u="none" baseline="0">
                <a:latin typeface="Calibri" panose="020F0502020204030204" pitchFamily="34" charset="0"/>
                <a:cs typeface="Calibri" panose="020F0502020204030204" pitchFamily="34" charset="0"/>
              </a:rPr>
              <a:t>Какие-либо трудности с объектами, которые нужно проверить в будущем,</a:t>
            </a:r>
          </a:p>
          <a:p>
            <a:pPr marL="800100" lvl="1" indent="-342900" algn="l" rtl="0">
              <a:spcBef>
                <a:spcPts val="0"/>
              </a:spcBef>
              <a:spcAft>
                <a:spcPts val="0"/>
              </a:spcAft>
              <a:buFont typeface="Arial" panose="020B0604020202020204" pitchFamily="34" charset="0"/>
              <a:buChar char="•"/>
              <a:defRPr/>
            </a:pPr>
            <a:r>
              <a:rPr lang="ru-Ru" sz="2000" b="0" i="0" u="none" baseline="0">
                <a:latin typeface="Calibri" panose="020F0502020204030204" pitchFamily="34" charset="0"/>
                <a:cs typeface="Calibri" panose="020F0502020204030204" pitchFamily="34" charset="0"/>
              </a:rPr>
              <a:t>Любые сомнения, задержки или случаи опережения графика.</a:t>
            </a:r>
          </a:p>
          <a:p>
            <a:pPr marL="800100" lvl="1" indent="-342900" algn="l" rtl="0">
              <a:spcBef>
                <a:spcPts val="0"/>
              </a:spcBef>
              <a:spcAft>
                <a:spcPts val="0"/>
              </a:spcAft>
              <a:buFont typeface="Arial" panose="020B0604020202020204" pitchFamily="34" charset="0"/>
              <a:buChar char="•"/>
              <a:defRPr/>
            </a:pPr>
            <a:r>
              <a:rPr lang="ru-Ru" sz="2000" b="0" i="0" u="none" baseline="0">
                <a:latin typeface="Calibri" panose="020F0502020204030204" pitchFamily="34" charset="0"/>
                <a:cs typeface="Calibri" panose="020F0502020204030204" pitchFamily="34" charset="0"/>
              </a:rPr>
              <a:t>Вдохновляйте друг друга!</a:t>
            </a:r>
          </a:p>
        </p:txBody>
      </p:sp>
      <p:sp>
        <p:nvSpPr>
          <p:cNvPr id="9" name="TextBox 8"/>
          <p:cNvSpPr txBox="1"/>
          <p:nvPr/>
        </p:nvSpPr>
        <p:spPr>
          <a:xfrm>
            <a:off x="449263" y="304800"/>
            <a:ext cx="6400800" cy="523220"/>
          </a:xfrm>
          <a:prstGeom prst="rect">
            <a:avLst/>
          </a:prstGeom>
          <a:noFill/>
        </p:spPr>
        <p:txBody>
          <a:bodyPr>
            <a:spAutoFit/>
          </a:bodyPr>
          <a:lstStyle/>
          <a:p>
            <a:pPr algn="l" rtl="0">
              <a:defRPr/>
            </a:pPr>
            <a:r>
              <a:rPr lang="ru-Ru" sz="2800" b="1" i="0" u="none" baseline="0">
                <a:solidFill>
                  <a:srgbClr val="C00000"/>
                </a:solidFill>
                <a:latin typeface="Calibri" panose="020F0502020204030204" pitchFamily="34" charset="0"/>
                <a:ea typeface="+mj-lt"/>
                <a:cs typeface="Calibri" panose="020F0502020204030204" pitchFamily="34" charset="0"/>
              </a:rPr>
              <a:t>Передовые практики сбора данных</a:t>
            </a:r>
            <a:endParaRPr lang="ru-Ru" sz="2800" b="1" dirty="0">
              <a:solidFill>
                <a:srgbClr val="C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24838529"/>
      </p:ext>
    </p:extLst>
  </p:cSld>
  <p:clrMapOvr>
    <a:masterClrMapping/>
  </p:clrMapOvr>
  <p:transition spd="slow">
    <p:push dir="u"/>
  </p:transition>
</p:sld>
</file>

<file path=ppt/slides/slide124.xml><?xml version="1.0" encoding="utf-8"?>
<p:sld xmlns:a="http://schemas.openxmlformats.org/drawingml/2006/main" xmlns:r="http://schemas.openxmlformats.org/officeDocument/2006/relationships" xmlns:p="http://schemas.openxmlformats.org/presentationml/2006/main">
  <p:cSl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267200"/>
            <a:ext cx="7162800" cy="2062103"/>
          </a:xfrm>
        </p:spPr>
        <p:txBody>
          <a:bodyPr/>
          <a:lstStyle/>
          <a:p>
            <a:pPr algn="l" rtl="0"/>
            <a:r>
              <a:rPr lang="ru-Ru" b="0" i="0" u="none" baseline="0">
                <a:latin typeface="Calibri" panose="020F0502020204030204" pitchFamily="34" charset="0"/>
                <a:cs typeface="Calibri" panose="020F0502020204030204" pitchFamily="34" charset="0"/>
              </a:rPr>
              <a:t>ПРАКТИКА НА МЕСТАХ </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0" u="none" baseline="0">
                <a:latin typeface="Calibri" panose="020F0502020204030204" pitchFamily="34" charset="0"/>
                <a:cs typeface="Calibri" panose="020F0502020204030204" pitchFamily="34" charset="0"/>
              </a:rPr>
              <a:t>— Практика </a:t>
            </a:r>
            <a:br>
              <a:rPr lang="ru-Ru">
                <a:latin typeface="Calibri" panose="020F0502020204030204" pitchFamily="34" charset="0"/>
                <a:cs typeface="Calibri" panose="020F0502020204030204" pitchFamily="34" charset="0"/>
              </a:rPr>
            </a:br>
            <a:r>
              <a:rPr lang="ru-Ru" b="0" i="0" u="none" baseline="0">
                <a:latin typeface="Calibri" panose="020F0502020204030204" pitchFamily="34" charset="0"/>
                <a:cs typeface="Calibri" panose="020F0502020204030204" pitchFamily="34" charset="0"/>
              </a:rPr>
              <a:t>— Отчет </a:t>
            </a:r>
            <a:endParaRPr lang="ru-Ru" i="1" dirty="0">
              <a:latin typeface="Calibri" panose="020F0502020204030204" pitchFamily="34" charset="0"/>
              <a:cs typeface="Calibri" panose="020F0502020204030204" pitchFamily="34" charset="0"/>
            </a:endParaRPr>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C3349C05-927F-3348-96DF-9086CF2761D6}" type="datetime1">
              <a:rPr kumimoji="0" lang="th-TH" sz="600" b="0" i="0" u="none" strike="noStrike" kern="1200" cap="none" spc="0" normalizeH="0" baseline="0">
                <a:ln>
                  <a:noFill/>
                </a:ln>
                <a:solidFill>
                  <a:srgbClr val="635C5B"/>
                </a:solidFill>
                <a:effectLst/>
                <a:uLnTx/>
                <a:uFillTx/>
                <a:latin typeface="Calibri" panose="020F0502020204030204" pitchFamily="34" charset="0"/>
              </a:rPr>
              <a:pPr marL="0" marR="0" lvl="0" indent="0" algn="l" defTabSz="457200" rtl="0" eaLnBrk="1" fontAlgn="auto" latinLnBrk="0" hangingPunct="1">
                <a:lnSpc>
                  <a:spcPct val="100000"/>
                </a:lnSpc>
                <a:spcBef>
                  <a:spcPts val="0"/>
                </a:spcBef>
                <a:spcAft>
                  <a:spcPts val="0"/>
                </a:spcAft>
                <a:buClrTx/>
                <a:buSzTx/>
                <a:buFontTx/>
                <a:buNone/>
                <a:tabLst/>
                <a:defRPr/>
              </a:pPr>
              <a:t>16/08/65</a:t>
            </a:fld>
            <a:endParaRPr kumimoji="0" lang="ru-Ru" sz="600" b="0" i="0" u="none" strike="noStrike" kern="1200" cap="none" spc="0" normalizeH="0" baseline="0" noProof="0">
              <a:ln>
                <a:noFill/>
              </a:ln>
              <a:solidFill>
                <a:srgbClr val="635C5B"/>
              </a:solidFill>
              <a:effectLst/>
              <a:uLnTx/>
              <a:uFillTx/>
              <a:latin typeface="Calibri" panose="020F0502020204030204" pitchFamily="34" charset="0"/>
              <a:cs typeface="Calibri" panose="020F0502020204030204" pitchFamily="34" charset="0"/>
            </a:endParaRPr>
          </a:p>
        </p:txBody>
      </p:sp>
      <p:sp>
        <p:nvSpPr>
          <p:cNvPr id="4" name="Footer Placeholder 3"/>
          <p:cNvSpPr>
            <a:spLocks noGrp="1"/>
          </p:cNvSpPr>
          <p:nvPr>
            <p:ph type="ftr" sz="quarter" idx="11"/>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600" b="0" i="0" u="none" strike="noStrike" kern="1200" cap="none" spc="0" normalizeH="0" baseline="0">
                <a:ln>
                  <a:noFill/>
                </a:ln>
                <a:solidFill>
                  <a:srgbClr val="635C5B"/>
                </a:solidFill>
                <a:effectLst/>
                <a:uLnTx/>
                <a:uFillTx/>
                <a:latin typeface="Calibri" panose="020F0502020204030204" pitchFamily="34" charset="0"/>
                <a:cs typeface="Calibri" panose="020F0502020204030204" pitchFamily="34" charset="0"/>
              </a:rPr>
              <a:t>ВСТАВЬТЕ НИЖНИЙ КОЛОНТИТУЛ</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124</a:t>
            </a:fld>
            <a:endParaRPr kumimoji="0" lang="ru-Ru" sz="6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89105144"/>
      </p:ext>
    </p:extLst>
  </p:cSld>
  <p:clrMapOvr>
    <a:masterClrMapping/>
  </p:clrMapOvr>
  <p:transition spd="slow">
    <p:push dir="u"/>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533400" y="1295400"/>
            <a:ext cx="8153400" cy="4800600"/>
          </a:xfrm>
          <a:prstGeom prst="rect">
            <a:avLst/>
          </a:prstGeom>
          <a:noFill/>
          <a:ln w="9525">
            <a:noFill/>
            <a:miter lim="800000"/>
            <a:headEnd/>
            <a:tailEnd/>
          </a:ln>
        </p:spPr>
        <p:txBody>
          <a:bodyPr anchor="t"/>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marL="342900" indent="-342900" algn="l" rtl="0">
              <a:spcBef>
                <a:spcPts val="0"/>
              </a:spcBef>
              <a:spcAft>
                <a:spcPts val="0"/>
              </a:spcAft>
              <a:buFont typeface="Arial" panose="020B0604020202020204" pitchFamily="34" charset="0"/>
              <a:buChar char="•"/>
              <a:defRPr/>
            </a:pPr>
            <a:r>
              <a:rPr lang="ru-Ru" sz="2100" b="0" i="0" u="none" baseline="0">
                <a:solidFill>
                  <a:schemeClr val="tx1"/>
                </a:solidFill>
                <a:latin typeface="Calibri" panose="020F0502020204030204" pitchFamily="34" charset="0"/>
                <a:cs typeface="Calibri" panose="020F0502020204030204" pitchFamily="34" charset="0"/>
              </a:rPr>
              <a:t>Что прошло удачно? </a:t>
            </a:r>
          </a:p>
          <a:p>
            <a:pPr marL="342900" indent="-342900" algn="l" rtl="0">
              <a:spcBef>
                <a:spcPts val="0"/>
              </a:spcBef>
              <a:spcAft>
                <a:spcPts val="0"/>
              </a:spcAft>
              <a:buFont typeface="Arial" panose="020B0604020202020204" pitchFamily="34" charset="0"/>
              <a:buChar char="•"/>
              <a:defRPr/>
            </a:pPr>
            <a:endParaRPr lang="ru-Ru" sz="2100" dirty="0">
              <a:solidFill>
                <a:schemeClr val="tx1"/>
              </a:solidFill>
              <a:latin typeface="Calibri" panose="020F0502020204030204" pitchFamily="34" charset="0"/>
              <a:cs typeface="Calibri" panose="020F0502020204030204" pitchFamily="34" charset="0"/>
            </a:endParaRPr>
          </a:p>
          <a:p>
            <a:pPr marL="342900" indent="-342900" algn="l" rtl="0">
              <a:spcBef>
                <a:spcPts val="0"/>
              </a:spcBef>
              <a:spcAft>
                <a:spcPts val="0"/>
              </a:spcAft>
              <a:buFont typeface="Arial" panose="020B0604020202020204" pitchFamily="34" charset="0"/>
              <a:buChar char="•"/>
              <a:defRPr/>
            </a:pPr>
            <a:r>
              <a:rPr lang="ru-Ru" sz="2100" b="0" i="0" u="none" baseline="0">
                <a:solidFill>
                  <a:schemeClr val="tx1"/>
                </a:solidFill>
                <a:latin typeface="Calibri" panose="020F0502020204030204" pitchFamily="34" charset="0"/>
                <a:cs typeface="Calibri" panose="020F0502020204030204" pitchFamily="34" charset="0"/>
              </a:rPr>
              <a:t>С какими трудностями вы столкнулись? Учитывайте трудности в каждой из следующих областей:</a:t>
            </a:r>
          </a:p>
          <a:p>
            <a:pPr marL="800100" lvl="1" indent="-342900" algn="l" rtl="0">
              <a:spcBef>
                <a:spcPts val="0"/>
              </a:spcBef>
              <a:spcAft>
                <a:spcPts val="0"/>
              </a:spcAft>
              <a:buFont typeface="Wingdings" panose="05000000000000000000" pitchFamily="2" charset="2"/>
              <a:buChar char="ü"/>
              <a:defRPr/>
            </a:pPr>
            <a:r>
              <a:rPr lang="ru-Ru" sz="1900" b="0" i="0" u="none" baseline="0">
                <a:latin typeface="Calibri" panose="020F0502020204030204" pitchFamily="34" charset="0"/>
                <a:cs typeface="Calibri" panose="020F0502020204030204" pitchFamily="34" charset="0"/>
              </a:rPr>
              <a:t>Анкета по возможностям</a:t>
            </a:r>
          </a:p>
          <a:p>
            <a:pPr marL="800100" lvl="1" indent="-342900" algn="l" rtl="0">
              <a:spcBef>
                <a:spcPts val="0"/>
              </a:spcBef>
              <a:spcAft>
                <a:spcPts val="0"/>
              </a:spcAft>
              <a:buFont typeface="Wingdings" panose="05000000000000000000" pitchFamily="2" charset="2"/>
              <a:buChar char="ü"/>
              <a:defRPr/>
            </a:pPr>
            <a:r>
              <a:rPr lang="ru-Ru" sz="1900" b="0" i="0" u="none" baseline="0">
                <a:latin typeface="Calibri" panose="020F0502020204030204" pitchFamily="34" charset="0"/>
                <a:cs typeface="Calibri" panose="020F0502020204030204" pitchFamily="34" charset="0"/>
              </a:rPr>
              <a:t>Сбор данных по КПЭ</a:t>
            </a:r>
            <a:endParaRPr lang="ru-Ru" sz="1900" dirty="0">
              <a:solidFill>
                <a:schemeClr val="tx1"/>
              </a:solidFill>
              <a:latin typeface="Calibri" panose="020F0502020204030204" pitchFamily="34" charset="0"/>
              <a:cs typeface="Calibri" panose="020F0502020204030204" pitchFamily="34" charset="0"/>
            </a:endParaRPr>
          </a:p>
          <a:p>
            <a:pPr marL="800100" lvl="1" indent="-342900" algn="l" rtl="0">
              <a:spcBef>
                <a:spcPts val="0"/>
              </a:spcBef>
              <a:spcAft>
                <a:spcPts val="0"/>
              </a:spcAft>
              <a:buFont typeface="Wingdings" panose="05000000000000000000" pitchFamily="2" charset="2"/>
              <a:buChar char="ü"/>
              <a:defRPr/>
            </a:pPr>
            <a:r>
              <a:rPr lang="ru-Ru" sz="1900" b="0" i="0" u="none" baseline="0">
                <a:latin typeface="Calibri" panose="020F0502020204030204" pitchFamily="34" charset="0"/>
                <a:cs typeface="Calibri" panose="020F0502020204030204" pitchFamily="34" charset="0"/>
              </a:rPr>
              <a:t>Сбор </a:t>
            </a:r>
            <a:r>
              <a:rPr lang="ru-Ru" sz="1900" b="0" i="0" u="none" baseline="0">
                <a:solidFill>
                  <a:schemeClr val="tx1"/>
                </a:solidFill>
                <a:latin typeface="Calibri" panose="020F0502020204030204" pitchFamily="34" charset="0"/>
                <a:cs typeface="Calibri" panose="020F0502020204030204" pitchFamily="34" charset="0"/>
              </a:rPr>
              <a:t>справочной информации</a:t>
            </a:r>
            <a:r>
              <a:rPr lang="ru-Ru" sz="1900" b="0" i="0" u="none" baseline="0">
                <a:latin typeface="Calibri" panose="020F0502020204030204" pitchFamily="34" charset="0"/>
                <a:cs typeface="Calibri" panose="020F0502020204030204" pitchFamily="34" charset="0"/>
              </a:rPr>
              <a:t> </a:t>
            </a:r>
          </a:p>
          <a:p>
            <a:pPr marL="800100" lvl="1" indent="-342900" algn="l" rtl="0">
              <a:spcBef>
                <a:spcPts val="0"/>
              </a:spcBef>
              <a:spcAft>
                <a:spcPts val="0"/>
              </a:spcAft>
              <a:buFont typeface="Wingdings" panose="05000000000000000000" pitchFamily="2" charset="2"/>
              <a:buChar char="ü"/>
              <a:defRPr/>
            </a:pPr>
            <a:r>
              <a:rPr lang="ru-Ru" sz="1900" b="0" i="0" u="none" baseline="0">
                <a:solidFill>
                  <a:schemeClr val="tx1"/>
                </a:solidFill>
                <a:latin typeface="Calibri" panose="020F0502020204030204" pitchFamily="34" charset="0"/>
                <a:cs typeface="Calibri" panose="020F0502020204030204" pitchFamily="34" charset="0"/>
              </a:rPr>
              <a:t>Используйте планшет и SurveyCTO</a:t>
            </a:r>
          </a:p>
          <a:p>
            <a:pPr marL="800100" lvl="1" indent="-342900" algn="l" rtl="0">
              <a:spcBef>
                <a:spcPts val="0"/>
              </a:spcBef>
              <a:spcAft>
                <a:spcPts val="0"/>
              </a:spcAft>
              <a:buFont typeface="Wingdings" panose="05000000000000000000" pitchFamily="2" charset="2"/>
              <a:buChar char="ü"/>
              <a:defRPr/>
            </a:pPr>
            <a:r>
              <a:rPr lang="ru-Ru" sz="1900" b="0" i="0" u="none" baseline="0">
                <a:latin typeface="Calibri" panose="020F0502020204030204" pitchFamily="34" charset="0"/>
                <a:cs typeface="Calibri" panose="020F0502020204030204" pitchFamily="34" charset="0"/>
              </a:rPr>
              <a:t>Другие? </a:t>
            </a:r>
            <a:endParaRPr lang="ru-Ru" sz="1900" dirty="0">
              <a:solidFill>
                <a:schemeClr val="tx1"/>
              </a:solidFill>
              <a:latin typeface="Calibri" panose="020F0502020204030204" pitchFamily="34" charset="0"/>
              <a:cs typeface="Calibri" panose="020F0502020204030204" pitchFamily="34" charset="0"/>
            </a:endParaRPr>
          </a:p>
          <a:p>
            <a:pPr marL="342900" indent="-342900" algn="l" rtl="0">
              <a:spcBef>
                <a:spcPts val="0"/>
              </a:spcBef>
              <a:spcAft>
                <a:spcPts val="0"/>
              </a:spcAft>
              <a:buFont typeface="Arial" panose="020B0604020202020204" pitchFamily="34" charset="0"/>
              <a:buChar char="•"/>
              <a:defRPr/>
            </a:pPr>
            <a:endParaRPr lang="ru-Ru" sz="2100" dirty="0">
              <a:solidFill>
                <a:schemeClr val="tx1"/>
              </a:solidFill>
              <a:latin typeface="Calibri" panose="020F0502020204030204" pitchFamily="34" charset="0"/>
              <a:cs typeface="Calibri" panose="020F0502020204030204" pitchFamily="34" charset="0"/>
            </a:endParaRPr>
          </a:p>
          <a:p>
            <a:pPr marL="342900" indent="-342900" algn="l" rtl="0">
              <a:spcBef>
                <a:spcPts val="0"/>
              </a:spcBef>
              <a:spcAft>
                <a:spcPts val="0"/>
              </a:spcAft>
              <a:buFont typeface="Arial" panose="020B0604020202020204" pitchFamily="34" charset="0"/>
              <a:buChar char="•"/>
              <a:defRPr/>
            </a:pPr>
            <a:r>
              <a:rPr lang="ru-Ru" sz="2100" b="0" i="0" u="none" baseline="0">
                <a:solidFill>
                  <a:schemeClr val="tx1"/>
                </a:solidFill>
                <a:latin typeface="Calibri" panose="020F0502020204030204" pitchFamily="34" charset="0"/>
                <a:cs typeface="Calibri" panose="020F0502020204030204" pitchFamily="34" charset="0"/>
              </a:rPr>
              <a:t>Как вы преодолели трудности? </a:t>
            </a:r>
          </a:p>
          <a:p>
            <a:pPr marL="342900" indent="-342900" algn="l" rtl="0">
              <a:spcBef>
                <a:spcPts val="0"/>
              </a:spcBef>
              <a:spcAft>
                <a:spcPts val="0"/>
              </a:spcAft>
              <a:buFont typeface="Arial" panose="020B0604020202020204" pitchFamily="34" charset="0"/>
              <a:buChar char="•"/>
              <a:defRPr/>
            </a:pPr>
            <a:endParaRPr lang="ru-Ru" sz="2100" dirty="0">
              <a:solidFill>
                <a:schemeClr val="tx1"/>
              </a:solidFill>
              <a:latin typeface="Calibri" panose="020F0502020204030204" pitchFamily="34" charset="0"/>
              <a:cs typeface="Calibri" panose="020F0502020204030204" pitchFamily="34" charset="0"/>
            </a:endParaRPr>
          </a:p>
          <a:p>
            <a:pPr marL="342900" indent="-342900" algn="l" rtl="0">
              <a:spcBef>
                <a:spcPts val="0"/>
              </a:spcBef>
              <a:spcAft>
                <a:spcPts val="0"/>
              </a:spcAft>
              <a:buFont typeface="Arial" panose="020B0604020202020204" pitchFamily="34" charset="0"/>
              <a:buChar char="•"/>
              <a:defRPr/>
            </a:pPr>
            <a:r>
              <a:rPr lang="ru-Ru" sz="2100" b="0" i="0" u="none" baseline="0">
                <a:solidFill>
                  <a:schemeClr val="tx1"/>
                </a:solidFill>
                <a:latin typeface="Calibri" panose="020F0502020204030204" pitchFamily="34" charset="0"/>
                <a:cs typeface="Calibri" panose="020F0502020204030204" pitchFamily="34" charset="0"/>
              </a:rPr>
              <a:t>Ключевые усвоенные уроки и соображения на будущее </a:t>
            </a:r>
          </a:p>
          <a:p>
            <a:pPr algn="l" rtl="0">
              <a:spcAft>
                <a:spcPts val="1200"/>
              </a:spcAft>
              <a:defRPr/>
            </a:pPr>
            <a:endParaRPr lang="ru-Ru" sz="2400" dirty="0">
              <a:latin typeface="Calibri" panose="020F0502020204030204" pitchFamily="34" charset="0"/>
              <a:cs typeface="Calibri" panose="020F0502020204030204" pitchFamily="34" charset="0"/>
            </a:endParaRPr>
          </a:p>
        </p:txBody>
      </p:sp>
      <p:sp>
        <p:nvSpPr>
          <p:cNvPr id="9" name="TextBox 8"/>
          <p:cNvSpPr txBox="1"/>
          <p:nvPr/>
        </p:nvSpPr>
        <p:spPr>
          <a:xfrm>
            <a:off x="449263" y="457200"/>
            <a:ext cx="6400800" cy="523220"/>
          </a:xfrm>
          <a:prstGeom prst="rect">
            <a:avLst/>
          </a:prstGeom>
          <a:noFill/>
        </p:spPr>
        <p:txBody>
          <a:bodyPr>
            <a:spAutoFit/>
          </a:bodyPr>
          <a:lstStyle/>
          <a:p>
            <a:pPr algn="l" rtl="0">
              <a:defRPr/>
            </a:pPr>
            <a:r>
              <a:rPr lang="ru-Ru" sz="2800" b="1" i="0" u="none" baseline="0">
                <a:solidFill>
                  <a:srgbClr val="C00000"/>
                </a:solidFill>
                <a:latin typeface="Calibri" panose="020F0502020204030204" pitchFamily="34" charset="0"/>
                <a:cs typeface="Calibri" panose="020F0502020204030204" pitchFamily="34" charset="0"/>
              </a:rPr>
              <a:t>ОТЧЕТ О ПОЛЕВОМ ИСПЫТАНИИ</a:t>
            </a:r>
          </a:p>
        </p:txBody>
      </p:sp>
    </p:spTree>
    <p:extLst>
      <p:ext uri="{BB962C8B-B14F-4D97-AF65-F5344CB8AC3E}">
        <p14:creationId xmlns:p14="http://schemas.microsoft.com/office/powerpoint/2010/main" val="3119398916"/>
      </p:ext>
    </p:extLst>
  </p:cSld>
  <p:clrMapOvr>
    <a:masterClrMapping/>
  </p:clrMapOvr>
  <p:transition spd="slow">
    <p:push dir="u"/>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3308" y="4191000"/>
            <a:ext cx="7868292" cy="1230869"/>
          </a:xfrm>
        </p:spPr>
        <p:txBody>
          <a:bodyPr/>
          <a:lstStyle/>
          <a:p>
            <a:pPr algn="l" rtl="0"/>
            <a:r>
              <a:rPr lang="ru-Ru" b="0" i="0" u="none" baseline="0">
                <a:latin typeface="Calibri" panose="020F0502020204030204" pitchFamily="34" charset="0"/>
                <a:cs typeface="Calibri" panose="020F0502020204030204" pitchFamily="34" charset="0"/>
              </a:rPr>
              <a:t>IX. ПОДГОТОВКА К РЕАЛИЗАЦИИ В РАБОТЕ</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br>
              <a:rPr lang="ru-Ru" i="1">
                <a:latin typeface="Calibri" panose="020F0502020204030204" pitchFamily="34" charset="0"/>
                <a:cs typeface="Calibri" panose="020F0502020204030204" pitchFamily="34" charset="0"/>
              </a:rPr>
            </a:br>
            <a:endParaRPr lang="ru-Ru" i="1" dirty="0">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126</a:t>
            </a:fld>
            <a:endParaRPr kumimoji="0" lang="ru-Ru" sz="6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3692520"/>
      </p:ext>
    </p:extLst>
  </p:cSld>
  <p:clrMapOvr>
    <a:masterClrMapping/>
  </p:clrMapOvr>
  <p:transition spd="slow">
    <p:push dir="u"/>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5276850" y="1524000"/>
            <a:ext cx="3562350" cy="4343400"/>
          </a:xfrm>
          <a:prstGeom prst="rect">
            <a:avLst/>
          </a:prstGeom>
          <a:noFill/>
          <a:ln w="9525">
            <a:noFill/>
            <a:miter lim="800000"/>
            <a:headEnd/>
            <a:tailEnd/>
          </a:ln>
        </p:spPr>
        <p:txBody>
          <a:bodyPr anchor="t"/>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algn="l" rtl="0">
              <a:spcAft>
                <a:spcPts val="1200"/>
              </a:spcAft>
              <a:defRPr/>
            </a:pPr>
            <a:r>
              <a:rPr lang="ru-Ru" sz="3200" b="0" i="0" u="none" baseline="0">
                <a:solidFill>
                  <a:schemeClr val="tx1"/>
                </a:solidFill>
                <a:latin typeface="Calibri" panose="020F0502020204030204" pitchFamily="34" charset="0"/>
                <a:cs typeface="Calibri" panose="020F0502020204030204" pitchFamily="34" charset="0"/>
              </a:rPr>
              <a:t>В конце каждого дня вы должны отправлять собранные данные с использованием ПО SurveyCTO. </a:t>
            </a:r>
          </a:p>
          <a:p>
            <a:pPr algn="l" rtl="0">
              <a:spcAft>
                <a:spcPts val="1200"/>
              </a:spcAft>
              <a:defRPr/>
            </a:pPr>
            <a:r>
              <a:rPr lang="ru-Ru" sz="3200" b="1" i="0" u="none" baseline="0">
                <a:solidFill>
                  <a:srgbClr val="C00000"/>
                </a:solidFill>
                <a:latin typeface="Calibri" panose="020F0502020204030204" pitchFamily="34" charset="0"/>
                <a:cs typeface="Calibri" panose="020F0502020204030204" pitchFamily="34" charset="0"/>
              </a:rPr>
              <a:t>ЭТО ОЧЕНЬ ВАЖНО. </a:t>
            </a:r>
          </a:p>
          <a:p>
            <a:pPr algn="l" rtl="0">
              <a:spcAft>
                <a:spcPts val="1200"/>
              </a:spcAft>
              <a:defRPr/>
            </a:pPr>
            <a:endParaRPr lang="ru-Ru" sz="2400" dirty="0">
              <a:latin typeface="Calibri" panose="020F0502020204030204" pitchFamily="34" charset="0"/>
              <a:cs typeface="Calibri" panose="020F0502020204030204" pitchFamily="34" charset="0"/>
            </a:endParaRPr>
          </a:p>
        </p:txBody>
      </p:sp>
      <p:sp>
        <p:nvSpPr>
          <p:cNvPr id="9" name="TextBox 8"/>
          <p:cNvSpPr txBox="1"/>
          <p:nvPr/>
        </p:nvSpPr>
        <p:spPr>
          <a:xfrm>
            <a:off x="449262" y="457200"/>
            <a:ext cx="7094537" cy="523220"/>
          </a:xfrm>
          <a:prstGeom prst="rect">
            <a:avLst/>
          </a:prstGeom>
          <a:noFill/>
        </p:spPr>
        <p:txBody>
          <a:bodyPr wrap="square">
            <a:spAutoFit/>
          </a:bodyPr>
          <a:lstStyle/>
          <a:p>
            <a:pPr algn="l" rtl="0">
              <a:defRPr/>
            </a:pPr>
            <a:r>
              <a:rPr lang="ru-Ru" sz="2800" b="1" i="0" u="none" baseline="0">
                <a:solidFill>
                  <a:srgbClr val="C00000"/>
                </a:solidFill>
                <a:latin typeface="Calibri" panose="020F0502020204030204" pitchFamily="34" charset="0"/>
                <a:cs typeface="Calibri" panose="020F0502020204030204" pitchFamily="34" charset="0"/>
              </a:rPr>
              <a:t>ВАЖНЫЕ МОМЕНТЫ</a:t>
            </a:r>
          </a:p>
        </p:txBody>
      </p:sp>
      <p:pic>
        <p:nvPicPr>
          <p:cNvPr id="4098" name="Picture 2" descr="Image result for CLICK SUBMI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828800"/>
            <a:ext cx="4991100" cy="3743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0074686"/>
      </p:ext>
    </p:extLst>
  </p:cSld>
  <p:clrMapOvr>
    <a:masterClrMapping/>
  </p:clrMapOvr>
  <p:transition spd="slow">
    <p:push dir="u"/>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99427" y="228600"/>
            <a:ext cx="8466137" cy="954107"/>
          </a:xfrm>
          <a:prstGeom prst="rect">
            <a:avLst/>
          </a:prstGeom>
          <a:noFill/>
        </p:spPr>
        <p:txBody>
          <a:bodyPr wrap="square">
            <a:spAutoFit/>
          </a:bodyPr>
          <a:lstStyle/>
          <a:p>
            <a:pPr algn="l" rtl="0">
              <a:defRPr/>
            </a:pPr>
            <a:r>
              <a:rPr lang="ru-Ru" sz="2800" b="1" i="0" u="none" baseline="0">
                <a:solidFill>
                  <a:srgbClr val="C00000"/>
                </a:solidFill>
                <a:latin typeface="Calibri" panose="020F0502020204030204" pitchFamily="34" charset="0"/>
                <a:ea typeface="Arial" charset="0"/>
                <a:cs typeface="Calibri" panose="020F0502020204030204" pitchFamily="34" charset="0"/>
              </a:rPr>
              <a:t>У групп должны быть следующие документы и материалы:</a:t>
            </a:r>
            <a:endParaRPr lang="ru-Ru" sz="2800" b="1" dirty="0">
              <a:solidFill>
                <a:srgbClr val="C00000"/>
              </a:solidFill>
              <a:latin typeface="Calibri" panose="020F0502020204030204" pitchFamily="34" charset="0"/>
              <a:cs typeface="Calibri" panose="020F050202020403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6291826"/>
              </p:ext>
            </p:extLst>
          </p:nvPr>
        </p:nvGraphicFramePr>
        <p:xfrm>
          <a:off x="317695" y="1182707"/>
          <a:ext cx="8229600" cy="5487859"/>
        </p:xfrm>
        <a:graphic>
          <a:graphicData uri="http://schemas.openxmlformats.org/drawingml/2006/table">
            <a:tbl>
              <a:tblPr>
                <a:tableStyleId>{5DA37D80-6434-44D0-A028-1B22A696006F}</a:tableStyleId>
              </a:tblPr>
              <a:tblGrid>
                <a:gridCol w="705394">
                  <a:extLst>
                    <a:ext uri="{9D8B030D-6E8A-4147-A177-3AD203B41FA5}">
                      <a16:colId xmlns:a16="http://schemas.microsoft.com/office/drawing/2014/main" val="20000"/>
                    </a:ext>
                  </a:extLst>
                </a:gridCol>
                <a:gridCol w="6083424">
                  <a:extLst>
                    <a:ext uri="{9D8B030D-6E8A-4147-A177-3AD203B41FA5}">
                      <a16:colId xmlns:a16="http://schemas.microsoft.com/office/drawing/2014/main" val="20001"/>
                    </a:ext>
                  </a:extLst>
                </a:gridCol>
                <a:gridCol w="1440782">
                  <a:extLst>
                    <a:ext uri="{9D8B030D-6E8A-4147-A177-3AD203B41FA5}">
                      <a16:colId xmlns:a16="http://schemas.microsoft.com/office/drawing/2014/main" val="20002"/>
                    </a:ext>
                  </a:extLst>
                </a:gridCol>
              </a:tblGrid>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altLang="x-none" sz="1400" b="1" i="0" u="none" strike="noStrike" cap="none" normalizeH="0" baseline="0" noProof="0" dirty="0">
                        <a:ln>
                          <a:noFill/>
                        </a:ln>
                        <a:solidFill>
                          <a:schemeClr val="bg1"/>
                        </a:solidFill>
                        <a:effectLst/>
                        <a:latin typeface="Calibri" panose="020F0502020204030204" pitchFamily="34" charset="0"/>
                        <a:ea typeface="Arial" charset="0"/>
                        <a:cs typeface="Calibri" panose="020F0502020204030204" pitchFamily="34" charset="0"/>
                      </a:endParaRPr>
                    </a:p>
                  </a:txBody>
                  <a:tcPr marT="45719" marB="45719" horzOverflow="overflow">
                    <a:solidFill>
                      <a:srgbClr val="C00000"/>
                    </a:solidFill>
                  </a:tcPr>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chemeClr val="bg1"/>
                          </a:solidFill>
                          <a:effectLst/>
                          <a:latin typeface="Calibri" panose="020F0502020204030204" pitchFamily="34" charset="0"/>
                          <a:cs typeface="Calibri" panose="020F0502020204030204" pitchFamily="34" charset="0"/>
                        </a:rPr>
                        <a:t>Документы или материалы</a:t>
                      </a:r>
                      <a:endParaRPr kumimoji="0" lang="ru-Ru" altLang="x-none" sz="1400" b="1" i="0" u="none" strike="noStrike" cap="none" normalizeH="0" baseline="0" noProof="0" dirty="0">
                        <a:ln>
                          <a:noFill/>
                        </a:ln>
                        <a:solidFill>
                          <a:schemeClr val="bg1"/>
                        </a:solidFill>
                        <a:effectLst/>
                        <a:latin typeface="Calibri" panose="020F0502020204030204" pitchFamily="34" charset="0"/>
                        <a:ea typeface="Arial" charset="0"/>
                        <a:cs typeface="Calibri" panose="020F0502020204030204" pitchFamily="34" charset="0"/>
                      </a:endParaRPr>
                    </a:p>
                  </a:txBody>
                  <a:tcPr marT="45719" marB="45719" horzOverflow="overflow">
                    <a:solidFill>
                      <a:srgbClr val="C00000"/>
                    </a:solidFill>
                  </a:tcPr>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chemeClr val="bg1"/>
                          </a:solidFill>
                          <a:effectLst/>
                          <a:latin typeface="Calibri" panose="020F0502020204030204" pitchFamily="34" charset="0"/>
                          <a:cs typeface="Calibri" panose="020F0502020204030204" pitchFamily="34" charset="0"/>
                        </a:rPr>
                        <a:t>количество экземпляров</a:t>
                      </a:r>
                      <a:endParaRPr kumimoji="0" lang="ru-Ru" altLang="x-none" sz="1400" b="1" i="0" u="none" strike="noStrike" cap="none" normalizeH="0" baseline="0" noProof="0" dirty="0">
                        <a:ln>
                          <a:noFill/>
                        </a:ln>
                        <a:solidFill>
                          <a:schemeClr val="bg1"/>
                        </a:solidFill>
                        <a:effectLst/>
                        <a:latin typeface="Calibri" panose="020F0502020204030204" pitchFamily="34" charset="0"/>
                        <a:ea typeface="Arial" charset="0"/>
                        <a:cs typeface="Calibri" panose="020F0502020204030204" pitchFamily="34" charset="0"/>
                      </a:endParaRPr>
                    </a:p>
                  </a:txBody>
                  <a:tcPr marT="45719" marB="45719" horzOverflow="overflow">
                    <a:solidFill>
                      <a:srgbClr val="C00000"/>
                    </a:solidFill>
                  </a:tcPr>
                </a:tc>
                <a:extLst>
                  <a:ext uri="{0D108BD9-81ED-4DB2-BD59-A6C34878D82A}">
                    <a16:rowId xmlns:a16="http://schemas.microsoft.com/office/drawing/2014/main" val="10000"/>
                  </a:ext>
                </a:extLst>
              </a:tr>
              <a:tr h="604323">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1</a:t>
                      </a:r>
                      <a:endParaRPr kumimoji="0" lang="ru-Ru" altLang="x-none" sz="1400" b="0"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Перечень объектов для посещения и структура групп</a:t>
                      </a:r>
                      <a:endParaRPr kumimoji="0" lang="ru-Ru" altLang="x-none" sz="1400" b="1"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1 для каждой группы</a:t>
                      </a:r>
                      <a:endParaRPr kumimoji="0" lang="ru-Ru" altLang="x-none" sz="1400" b="1"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extLst>
                  <a:ext uri="{0D108BD9-81ED-4DB2-BD59-A6C34878D82A}">
                    <a16:rowId xmlns:a16="http://schemas.microsoft.com/office/drawing/2014/main" val="10001"/>
                  </a:ext>
                </a:extLst>
              </a:tr>
              <a:tr h="380532">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2</a:t>
                      </a:r>
                      <a:endParaRPr kumimoji="0" lang="ru-Ru" altLang="x-none" sz="1400" b="0"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Бумажные экземпляры анкеты</a:t>
                      </a:r>
                      <a:endParaRPr kumimoji="0" lang="ru-Ru" altLang="x-none" sz="1400" b="0"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sz="1400" b="0" i="0" u="none" strike="noStrike" cap="none" normalizeH="0" baseline="0">
                          <a:ln>
                            <a:noFill/>
                          </a:ln>
                          <a:effectLst/>
                          <a:latin typeface="Calibri" panose="020F0502020204030204" pitchFamily="34" charset="0"/>
                          <a:cs typeface="Calibri" panose="020F0502020204030204" pitchFamily="34" charset="0"/>
                        </a:rPr>
                        <a:t>1 на объект</a:t>
                      </a:r>
                      <a:endParaRPr kumimoji="0" lang="ru-Ru" altLang="x-none" sz="1400" b="1"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extLst>
                  <a:ext uri="{0D108BD9-81ED-4DB2-BD59-A6C34878D82A}">
                    <a16:rowId xmlns:a16="http://schemas.microsoft.com/office/drawing/2014/main" val="10002"/>
                  </a:ext>
                </a:extLst>
              </a:tr>
              <a:tr h="454368">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Calibri" panose="020F0502020204030204" pitchFamily="34" charset="0"/>
                          <a:ea typeface="Arial" charset="0"/>
                          <a:cs typeface="Calibri" panose="020F0502020204030204" pitchFamily="34" charset="0"/>
                        </a:rPr>
                        <a:t>3</a:t>
                      </a: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Calibri" panose="020F0502020204030204" pitchFamily="34" charset="0"/>
                          <a:ea typeface="Arial" charset="0"/>
                          <a:cs typeface="Calibri" panose="020F0502020204030204" pitchFamily="34" charset="0"/>
                        </a:rPr>
                        <a:t>Контактные данные посещаемых объектов</a:t>
                      </a: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a:ln>
                            <a:noFill/>
                          </a:ln>
                          <a:solidFill>
                            <a:srgbClr val="000000"/>
                          </a:solidFill>
                          <a:effectLst/>
                          <a:latin typeface="Calibri" panose="020F0502020204030204" pitchFamily="34" charset="0"/>
                          <a:ea typeface="Arial" charset="0"/>
                          <a:cs typeface="Calibri" panose="020F0502020204030204" pitchFamily="34" charset="0"/>
                        </a:rPr>
                        <a:t>1 на объект</a:t>
                      </a:r>
                    </a:p>
                  </a:txBody>
                  <a:tcPr marT="45719" marB="45719" horzOverflow="overflow"/>
                </a:tc>
                <a:extLst>
                  <a:ext uri="{0D108BD9-81ED-4DB2-BD59-A6C34878D82A}">
                    <a16:rowId xmlns:a16="http://schemas.microsoft.com/office/drawing/2014/main" val="10003"/>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4</a:t>
                      </a:r>
                      <a:endParaRPr kumimoji="0" lang="ru-Ru" altLang="x-none" sz="1400" b="0"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chemeClr val="tx1"/>
                          </a:solidFill>
                          <a:effectLst/>
                          <a:latin typeface="Calibri" panose="020F0502020204030204" pitchFamily="34" charset="0"/>
                          <a:ea typeface="Arial" charset="0"/>
                          <a:cs typeface="Calibri" panose="020F0502020204030204" pitchFamily="34" charset="0"/>
                        </a:rPr>
                        <a:t>КПЭ </a:t>
                      </a:r>
                      <a:endParaRPr kumimoji="0" lang="ru-Ru" altLang="x-none" sz="1400" b="0"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chemeClr val="tx1"/>
                          </a:solidFill>
                          <a:effectLst/>
                          <a:latin typeface="Calibri" panose="020F0502020204030204" pitchFamily="34" charset="0"/>
                          <a:ea typeface="Arial" charset="0"/>
                          <a:cs typeface="Calibri" panose="020F0502020204030204" pitchFamily="34" charset="0"/>
                        </a:rPr>
                        <a:t>1 на объект</a:t>
                      </a:r>
                      <a:endParaRPr kumimoji="0" lang="ru-Ru" altLang="x-none" sz="1400" b="1"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extLst>
                  <a:ext uri="{0D108BD9-81ED-4DB2-BD59-A6C34878D82A}">
                    <a16:rowId xmlns:a16="http://schemas.microsoft.com/office/drawing/2014/main" val="10004"/>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5</a:t>
                      </a:r>
                      <a:endParaRPr kumimoji="0" lang="ru-Ru" altLang="x-none" sz="1400" b="0"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Calibri" panose="020F0502020204030204" pitchFamily="34" charset="0"/>
                          <a:ea typeface="Arial" charset="0"/>
                          <a:cs typeface="Calibri" panose="020F0502020204030204" pitchFamily="34" charset="0"/>
                        </a:rPr>
                        <a:t>Контрольный список сборщиков данных</a:t>
                      </a: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1</a:t>
                      </a:r>
                      <a:endParaRPr kumimoji="0" lang="ru-Ru" altLang="x-none" sz="1400" b="1"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extLst>
                  <a:ext uri="{0D108BD9-81ED-4DB2-BD59-A6C34878D82A}">
                    <a16:rowId xmlns:a16="http://schemas.microsoft.com/office/drawing/2014/main" val="10005"/>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6</a:t>
                      </a:r>
                      <a:endParaRPr kumimoji="0" lang="ru-Ru" altLang="x-none" sz="1400" b="0"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rgbClr val="000000"/>
                          </a:solidFill>
                          <a:effectLst/>
                          <a:latin typeface="Calibri" panose="020F0502020204030204" pitchFamily="34" charset="0"/>
                          <a:ea typeface="Arial" charset="0"/>
                          <a:cs typeface="Calibri" panose="020F0502020204030204" pitchFamily="34" charset="0"/>
                        </a:rPr>
                        <a:t>Формы суточных пособий</a:t>
                      </a: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1</a:t>
                      </a:r>
                      <a:endParaRPr kumimoji="0" lang="ru-Ru" altLang="x-none" sz="1400" b="1"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extLst>
                  <a:ext uri="{0D108BD9-81ED-4DB2-BD59-A6C34878D82A}">
                    <a16:rowId xmlns:a16="http://schemas.microsoft.com/office/drawing/2014/main" val="10006"/>
                  </a:ext>
                </a:extLst>
              </a:tr>
              <a:tr h="604323">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7</a:t>
                      </a:r>
                      <a:endParaRPr kumimoji="0" lang="ru-Ru" altLang="x-none" sz="1400" b="0"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Обучающие материалы</a:t>
                      </a:r>
                      <a:endParaRPr kumimoji="0" lang="ru-Ru" altLang="x-none" sz="1400" b="1"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1 для каждого сборщика данных</a:t>
                      </a:r>
                      <a:endParaRPr kumimoji="0" lang="ru-Ru" altLang="x-none" sz="1400" b="1"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extLst>
                  <a:ext uri="{0D108BD9-81ED-4DB2-BD59-A6C34878D82A}">
                    <a16:rowId xmlns:a16="http://schemas.microsoft.com/office/drawing/2014/main" val="10007"/>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8</a:t>
                      </a:r>
                      <a:endParaRPr kumimoji="0" lang="ru-Ru" altLang="x-none" sz="1400" b="0"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Список товаров-маркеров</a:t>
                      </a:r>
                      <a:endParaRPr kumimoji="0" lang="ru-Ru" altLang="x-none" sz="1400" b="1"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chemeClr val="tx1"/>
                          </a:solidFill>
                          <a:effectLst/>
                          <a:latin typeface="Calibri" panose="020F0502020204030204" pitchFamily="34" charset="0"/>
                          <a:ea typeface="Arial" charset="0"/>
                          <a:cs typeface="Calibri" panose="020F0502020204030204" pitchFamily="34" charset="0"/>
                        </a:rPr>
                        <a:t>1</a:t>
                      </a:r>
                      <a:endParaRPr kumimoji="0" lang="ru-Ru" altLang="x-none" sz="1400" b="1"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extLst>
                  <a:ext uri="{0D108BD9-81ED-4DB2-BD59-A6C34878D82A}">
                    <a16:rowId xmlns:a16="http://schemas.microsoft.com/office/drawing/2014/main" val="10008"/>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9</a:t>
                      </a:r>
                      <a:endParaRPr kumimoji="0" lang="ru-Ru" altLang="x-none" sz="1400" b="0"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Список контактных лиц для каждой группы</a:t>
                      </a:r>
                      <a:endParaRPr kumimoji="0" lang="ru-Ru" altLang="x-none" sz="1400" b="1"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solidFill>
                            <a:schemeClr val="tx1"/>
                          </a:solidFill>
                          <a:effectLst/>
                          <a:latin typeface="Calibri" panose="020F0502020204030204" pitchFamily="34" charset="0"/>
                          <a:ea typeface="Arial" charset="0"/>
                          <a:cs typeface="Calibri" panose="020F0502020204030204" pitchFamily="34" charset="0"/>
                        </a:rPr>
                        <a:t>1</a:t>
                      </a:r>
                      <a:endParaRPr kumimoji="0" lang="ru-Ru" altLang="x-none" sz="1400" b="1"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extLst>
                  <a:ext uri="{0D108BD9-81ED-4DB2-BD59-A6C34878D82A}">
                    <a16:rowId xmlns:a16="http://schemas.microsoft.com/office/drawing/2014/main" val="10009"/>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10</a:t>
                      </a:r>
                      <a:endParaRPr kumimoji="0" lang="ru-Ru" altLang="x-none" sz="1400" b="0"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Планшет</a:t>
                      </a:r>
                      <a:endParaRPr kumimoji="0" lang="ru-Ru" altLang="x-none" sz="1400" b="1"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2</a:t>
                      </a:r>
                      <a:endParaRPr kumimoji="0" lang="ru-Ru" altLang="x-none" sz="1400" b="1"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extLst>
                  <a:ext uri="{0D108BD9-81ED-4DB2-BD59-A6C34878D82A}">
                    <a16:rowId xmlns:a16="http://schemas.microsoft.com/office/drawing/2014/main" val="10010"/>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11</a:t>
                      </a:r>
                      <a:endParaRPr kumimoji="0" lang="ru-Ru" altLang="x-none" sz="1400" b="0"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Зарядное устройство для аккумулятора</a:t>
                      </a:r>
                      <a:endParaRPr kumimoji="0" lang="ru-Ru" altLang="x-none" sz="1400" b="1"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2</a:t>
                      </a:r>
                      <a:endParaRPr kumimoji="0" lang="ru-Ru" altLang="x-none" sz="1400" b="1"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extLst>
                  <a:ext uri="{0D108BD9-81ED-4DB2-BD59-A6C34878D82A}">
                    <a16:rowId xmlns:a16="http://schemas.microsoft.com/office/drawing/2014/main" val="10011"/>
                  </a:ext>
                </a:extLst>
              </a:tr>
              <a:tr h="349870">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12</a:t>
                      </a:r>
                      <a:endParaRPr kumimoji="0" lang="ru-Ru" altLang="x-none" sz="1400" b="0"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Адаптер питания </a:t>
                      </a:r>
                      <a:endParaRPr kumimoji="0" lang="ru-Ru" altLang="x-none" sz="1400" b="1"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tc>
                  <a:txBody>
                    <a:bodyPr/>
                    <a:lstStyle>
                      <a:lvl1pPr eaLnBrk="0" hangingPunct="0">
                        <a:spcBef>
                          <a:spcPct val="20000"/>
                        </a:spcBef>
                        <a:buClr>
                          <a:schemeClr val="tx2"/>
                        </a:buClr>
                        <a:buFont typeface="Arial" charset="0"/>
                        <a:defRPr sz="24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defRPr sz="22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defRPr sz="20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defRPr>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defRPr>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defRPr>
                          <a:solidFill>
                            <a:schemeClr val="tx1"/>
                          </a:solidFill>
                          <a:latin typeface="Times New Roman" charset="0"/>
                          <a:ea typeface="Times New Roman" charset="0"/>
                          <a:cs typeface="Times New Roman"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a:ln>
                            <a:noFill/>
                          </a:ln>
                          <a:effectLst/>
                          <a:latin typeface="Calibri" panose="020F0502020204030204" pitchFamily="34" charset="0"/>
                          <a:cs typeface="Calibri" panose="020F0502020204030204" pitchFamily="34" charset="0"/>
                        </a:rPr>
                        <a:t>2</a:t>
                      </a:r>
                      <a:endParaRPr kumimoji="0" lang="ru-Ru" altLang="x-none" sz="1400" b="1" i="0" u="none" strike="noStrike" cap="none" normalizeH="0" baseline="0" noProof="0" dirty="0">
                        <a:ln>
                          <a:noFill/>
                        </a:ln>
                        <a:solidFill>
                          <a:srgbClr val="000000"/>
                        </a:solidFill>
                        <a:effectLst/>
                        <a:latin typeface="Calibri" panose="020F0502020204030204" pitchFamily="34" charset="0"/>
                        <a:ea typeface="Arial" charset="0"/>
                        <a:cs typeface="Calibri" panose="020F0502020204030204" pitchFamily="34" charset="0"/>
                      </a:endParaRPr>
                    </a:p>
                  </a:txBody>
                  <a:tcPr marT="45719" marB="45719" horzOverflow="overflow"/>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2001413723"/>
      </p:ext>
    </p:extLst>
  </p:cSld>
  <p:clrMapOvr>
    <a:masterClrMapping/>
  </p:clrMapOvr>
  <p:transition spd="slow">
    <p:push dir="u"/>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267200"/>
            <a:ext cx="7162800" cy="2062103"/>
          </a:xfrm>
        </p:spPr>
        <p:txBody>
          <a:bodyPr/>
          <a:lstStyle/>
          <a:p>
            <a:pPr algn="l" rtl="0"/>
            <a:r>
              <a:rPr lang="ru-Ru" b="0" i="0" u="none" baseline="0">
                <a:latin typeface="Calibri" panose="020F0502020204030204" pitchFamily="34" charset="0"/>
                <a:cs typeface="Calibri" panose="020F0502020204030204" pitchFamily="34" charset="0"/>
              </a:rPr>
              <a:t>ЗАКРЫТИЕ</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1" u="none" baseline="0">
                <a:latin typeface="Calibri" panose="020F0502020204030204" pitchFamily="34" charset="0"/>
                <a:cs typeface="Calibri" panose="020F0502020204030204" pitchFamily="34" charset="0"/>
              </a:rPr>
              <a:t>ФИО, должность</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129</a:t>
            </a:fld>
            <a:endParaRPr kumimoji="0" lang="ru-Ru" sz="6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27303176"/>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761432" y="2055702"/>
            <a:ext cx="3925364" cy="4116498"/>
          </a:xfrm>
        </p:spPr>
        <p:txBody>
          <a:bodyPr>
            <a:normAutofit fontScale="92500" lnSpcReduction="20000"/>
          </a:bodyPr>
          <a:lstStyle/>
          <a:p>
            <a:pPr marL="0" indent="0" algn="l" rtl="0">
              <a:buNone/>
            </a:pPr>
            <a:r>
              <a:rPr lang="ru-Ru" b="1" i="0" u="none" baseline="0">
                <a:solidFill>
                  <a:schemeClr val="tx1">
                    <a:lumMod val="75000"/>
                    <a:lumOff val="25000"/>
                  </a:schemeClr>
                </a:solidFill>
                <a:latin typeface="Calibri" panose="020F0502020204030204" pitchFamily="34" charset="0"/>
                <a:cs typeface="Calibri" panose="020F0502020204030204" pitchFamily="34" charset="0"/>
              </a:rPr>
              <a:t>Первым шагом в оценке является практикум по картированию цепи поставок. </a:t>
            </a:r>
          </a:p>
          <a:p>
            <a:pPr marL="0" indent="0" algn="l" rtl="0">
              <a:buNone/>
            </a:pPr>
            <a:r>
              <a:rPr lang="ru-Ru" b="0" i="0" u="none" baseline="0">
                <a:solidFill>
                  <a:schemeClr val="tx1">
                    <a:lumMod val="75000"/>
                    <a:lumOff val="25000"/>
                  </a:schemeClr>
                </a:solidFill>
                <a:latin typeface="Calibri" panose="020F0502020204030204" pitchFamily="34" charset="0"/>
                <a:cs typeface="Calibri" panose="020F0502020204030204" pitchFamily="34" charset="0"/>
              </a:rPr>
              <a:t>В ходе данного семинара составляется карта цепи поставок в стране в целях предоставления заинтересованным сторонам исчерпывающей картины ситуации в цепи поставок в системе общественного здравоохранения. Эту карту составляют перед этапом сбора данных путем сбора данных о потоке продукции и информации через цепь поставок. Участники делятся своим восприятием трудностей в цепи поставок.</a:t>
            </a:r>
          </a:p>
        </p:txBody>
      </p:sp>
      <p:sp>
        <p:nvSpPr>
          <p:cNvPr id="3" name="Date Placeholder 2"/>
          <p:cNvSpPr>
            <a:spLocks noGrp="1"/>
          </p:cNvSpPr>
          <p:nvPr>
            <p:ph type="dt" sz="half" idx="2"/>
          </p:nvPr>
        </p:nvSpPr>
        <p:spPr/>
        <p:txBody>
          <a:bodyPr/>
          <a:lstStyle/>
          <a:p>
            <a:pPr algn="l" rtl="0"/>
            <a:r>
              <a:rPr lang="th-TH">
                <a:latin typeface="Calibri" panose="020F0502020204030204" pitchFamily="34" charset="0"/>
              </a:rPr>
              <a:t>8/10/2022</a:t>
            </a:r>
            <a:endParaRPr lang="ru-Ru" dirty="0">
              <a:latin typeface="Calibri" panose="020F0502020204030204" pitchFamily="34" charset="0"/>
              <a:cs typeface="Calibri" panose="020F0502020204030204" pitchFamily="34" charset="0"/>
            </a:endParaRPr>
          </a:p>
        </p:txBody>
      </p:sp>
      <p:sp>
        <p:nvSpPr>
          <p:cNvPr id="4" name="Footer Placeholder 3"/>
          <p:cNvSpPr>
            <a:spLocks noGrp="1"/>
          </p:cNvSpPr>
          <p:nvPr>
            <p:ph type="ftr" sz="quarter" idx="3"/>
          </p:nvPr>
        </p:nvSpPr>
        <p:spPr/>
        <p:txBody>
          <a:bodyPr/>
          <a:lstStyle/>
          <a:p>
            <a:pPr rtl="0"/>
            <a:r>
              <a:rPr lang="ru-Ru" b="0" i="0" u="none" baseline="0">
                <a:latin typeface="Calibri" panose="020F0502020204030204" pitchFamily="34" charset="0"/>
                <a:cs typeface="Calibri" panose="020F0502020204030204" pitchFamily="34" charset="0"/>
              </a:rPr>
              <a:t>ВСТАВЬТЕ НИЖНИЙ КОЛОНТИТУЛ</a:t>
            </a: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t>13</a:t>
            </a:fld>
            <a:endParaRPr lang="ru-Ru" dirty="0">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457199" y="356423"/>
            <a:ext cx="8381993" cy="646331"/>
          </a:xfrm>
        </p:spPr>
        <p:txBody>
          <a:bodyPr/>
          <a:lstStyle/>
          <a:p>
            <a:pPr algn="l" rtl="0"/>
            <a:r>
              <a:rPr lang="ru-RU" sz="3600" b="1" i="0" u="none" baseline="0">
                <a:latin typeface="Calibri" panose="020F0502020204030204" pitchFamily="34" charset="0"/>
                <a:cs typeface="Calibri" panose="020F0502020204030204" pitchFamily="34" charset="0"/>
              </a:rPr>
              <a:t>Картирование цепи поставок</a:t>
            </a:r>
            <a:endParaRPr lang="ru-Ru" sz="3600" b="0" i="0" u="none" baseline="0">
              <a:latin typeface="Calibri" panose="020F0502020204030204" pitchFamily="34" charset="0"/>
              <a:cs typeface="Calibri" panose="020F0502020204030204" pitchFamily="34" charset="0"/>
            </a:endParaRPr>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7664" y="5843962"/>
            <a:ext cx="2743200" cy="86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ounded Rectangle 5"/>
          <p:cNvSpPr/>
          <p:nvPr/>
        </p:nvSpPr>
        <p:spPr>
          <a:xfrm>
            <a:off x="1092983" y="1427148"/>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latin typeface="Calibri" panose="020F0502020204030204" pitchFamily="34" charset="0"/>
                <a:cs typeface="Calibri" panose="020F0502020204030204" pitchFamily="34" charset="0"/>
              </a:rPr>
              <a:t>Производитель/поставщик</a:t>
            </a:r>
          </a:p>
        </p:txBody>
      </p:sp>
      <p:sp>
        <p:nvSpPr>
          <p:cNvPr id="9" name="Rounded Rectangle 9"/>
          <p:cNvSpPr/>
          <p:nvPr/>
        </p:nvSpPr>
        <p:spPr>
          <a:xfrm>
            <a:off x="1092984" y="2347859"/>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latin typeface="Calibri" panose="020F0502020204030204" pitchFamily="34" charset="0"/>
                <a:cs typeface="Calibri" panose="020F0502020204030204" pitchFamily="34" charset="0"/>
              </a:rPr>
              <a:t>Центральный склад</a:t>
            </a:r>
          </a:p>
        </p:txBody>
      </p:sp>
      <p:sp>
        <p:nvSpPr>
          <p:cNvPr id="10" name="Rounded Rectangle 10"/>
          <p:cNvSpPr/>
          <p:nvPr/>
        </p:nvSpPr>
        <p:spPr>
          <a:xfrm>
            <a:off x="1092984" y="3316602"/>
            <a:ext cx="2721499" cy="6096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latin typeface="Calibri" panose="020F0502020204030204" pitchFamily="34" charset="0"/>
                <a:cs typeface="Calibri" panose="020F0502020204030204" pitchFamily="34" charset="0"/>
              </a:rPr>
              <a:t>Региональные/</a:t>
            </a:r>
            <a:br>
              <a:rPr lang="en-US" sz="1600" b="0" i="0" u="none" baseline="0">
                <a:latin typeface="Calibri" panose="020F0502020204030204" pitchFamily="34" charset="0"/>
                <a:cs typeface="Calibri" panose="020F0502020204030204" pitchFamily="34" charset="0"/>
              </a:rPr>
            </a:br>
            <a:r>
              <a:rPr lang="ru-Ru" sz="1600" b="0" i="0" u="none" baseline="0">
                <a:latin typeface="Calibri" panose="020F0502020204030204" pitchFamily="34" charset="0"/>
                <a:cs typeface="Calibri" panose="020F0502020204030204" pitchFamily="34" charset="0"/>
              </a:rPr>
              <a:t>районные склады</a:t>
            </a:r>
          </a:p>
        </p:txBody>
      </p:sp>
      <p:sp>
        <p:nvSpPr>
          <p:cNvPr id="11" name="Rounded Rectangle 6"/>
          <p:cNvSpPr/>
          <p:nvPr/>
        </p:nvSpPr>
        <p:spPr>
          <a:xfrm>
            <a:off x="732456" y="4205092"/>
            <a:ext cx="1601859"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400" b="0" i="0" u="none" baseline="0">
                <a:solidFill>
                  <a:schemeClr val="tx1"/>
                </a:solidFill>
                <a:latin typeface="Calibri" panose="020F0502020204030204" pitchFamily="34" charset="0"/>
                <a:cs typeface="Calibri" panose="020F0502020204030204" pitchFamily="34" charset="0"/>
              </a:rPr>
              <a:t>Учреждение здравоохранения</a:t>
            </a:r>
          </a:p>
        </p:txBody>
      </p:sp>
      <p:sp>
        <p:nvSpPr>
          <p:cNvPr id="12" name="Rounded Rectangle 12"/>
          <p:cNvSpPr/>
          <p:nvPr/>
        </p:nvSpPr>
        <p:spPr>
          <a:xfrm>
            <a:off x="2616984" y="4205093"/>
            <a:ext cx="1524000"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solidFill>
                  <a:schemeClr val="tx1"/>
                </a:solidFill>
                <a:latin typeface="Calibri" panose="020F0502020204030204" pitchFamily="34" charset="0"/>
                <a:cs typeface="Calibri" panose="020F0502020204030204" pitchFamily="34" charset="0"/>
              </a:rPr>
              <a:t>Больница</a:t>
            </a:r>
          </a:p>
        </p:txBody>
      </p:sp>
      <p:sp>
        <p:nvSpPr>
          <p:cNvPr id="13" name="Rounded Rectangle 13"/>
          <p:cNvSpPr/>
          <p:nvPr/>
        </p:nvSpPr>
        <p:spPr>
          <a:xfrm>
            <a:off x="732456" y="5038301"/>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solidFill>
                  <a:schemeClr val="tx1"/>
                </a:solidFill>
                <a:latin typeface="Calibri" panose="020F0502020204030204" pitchFamily="34" charset="0"/>
                <a:cs typeface="Calibri" panose="020F0502020204030204" pitchFamily="34" charset="0"/>
              </a:rPr>
              <a:t>Пациент</a:t>
            </a:r>
          </a:p>
        </p:txBody>
      </p:sp>
      <p:sp>
        <p:nvSpPr>
          <p:cNvPr id="14" name="Rounded Rectangle 14"/>
          <p:cNvSpPr/>
          <p:nvPr/>
        </p:nvSpPr>
        <p:spPr>
          <a:xfrm>
            <a:off x="2616984" y="5043293"/>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solidFill>
                  <a:schemeClr val="tx1"/>
                </a:solidFill>
                <a:latin typeface="Calibri" panose="020F0502020204030204" pitchFamily="34" charset="0"/>
                <a:cs typeface="Calibri" panose="020F0502020204030204" pitchFamily="34" charset="0"/>
              </a:rPr>
              <a:t>Пациент</a:t>
            </a:r>
          </a:p>
        </p:txBody>
      </p:sp>
      <p:cxnSp>
        <p:nvCxnSpPr>
          <p:cNvPr id="15" name="Straight Arrow Connector 14"/>
          <p:cNvCxnSpPr>
            <a:stCxn id="8" idx="2"/>
            <a:endCxn id="9" idx="0"/>
          </p:cNvCxnSpPr>
          <p:nvPr/>
        </p:nvCxnSpPr>
        <p:spPr>
          <a:xfrm>
            <a:off x="2453733" y="2036748"/>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453734" y="2969096"/>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11" idx="0"/>
          </p:cNvCxnSpPr>
          <p:nvPr/>
        </p:nvCxnSpPr>
        <p:spPr>
          <a:xfrm flipH="1">
            <a:off x="1533386" y="3926202"/>
            <a:ext cx="920349" cy="27889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0" idx="2"/>
            <a:endCxn id="12" idx="0"/>
          </p:cNvCxnSpPr>
          <p:nvPr/>
        </p:nvCxnSpPr>
        <p:spPr>
          <a:xfrm>
            <a:off x="2453734" y="3926202"/>
            <a:ext cx="925250" cy="27889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1" idx="2"/>
          </p:cNvCxnSpPr>
          <p:nvPr/>
        </p:nvCxnSpPr>
        <p:spPr>
          <a:xfrm>
            <a:off x="1533386" y="4777161"/>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378984" y="4754265"/>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3074184" y="3926202"/>
            <a:ext cx="457200"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1422805" y="3900293"/>
            <a:ext cx="355979"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2228236" y="2909693"/>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2235984" y="1995293"/>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5909632"/>
      </p:ext>
    </p:extLst>
  </p:cSld>
  <p:clrMapOvr>
    <a:masterClrMapping/>
  </p:clrMapOvr>
  <p:transition spd="slow">
    <p:push dir="u"/>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4" name="Footer Placeholder 3"/>
          <p:cNvSpPr>
            <a:spLocks noGrp="1"/>
          </p:cNvSpPr>
          <p:nvPr>
            <p:ph type="ftr" sz="quarter" idx="3"/>
          </p:nvPr>
        </p:nvSpPr>
        <p:spPr/>
        <p:txBody>
          <a:bodyPr/>
          <a:lstStyle/>
          <a:p>
            <a:pPr rtl="0"/>
            <a:r>
              <a:rPr lang="ru-Ru" b="0" i="0" u="none" baseline="0">
                <a:latin typeface="Calibri" panose="020F0502020204030204" pitchFamily="34" charset="0"/>
                <a:cs typeface="Calibri" panose="020F0502020204030204" pitchFamily="34" charset="0"/>
              </a:rPr>
              <a:t>ВСТАВЬТЕ НИЖНИЙ КОЛОНТИТУЛ</a:t>
            </a: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lgn="r" rtl="0"/>
              <a:t>130</a:t>
            </a:fld>
            <a:endParaRPr lang="ru-Ru">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914400" y="2218491"/>
            <a:ext cx="7772400" cy="1446550"/>
          </a:xfrm>
        </p:spPr>
        <p:txBody>
          <a:bodyPr/>
          <a:lstStyle/>
          <a:p>
            <a:pPr algn="l" rtl="0"/>
            <a:r>
              <a:rPr lang="ru-Ru" sz="4400" b="0" i="0" u="none" baseline="0">
                <a:latin typeface="Calibri" panose="020F0502020204030204" pitchFamily="34" charset="0"/>
                <a:cs typeface="Calibri" panose="020F0502020204030204" pitchFamily="34" charset="0"/>
              </a:rPr>
              <a:t>Парковочное место и составление отчета</a:t>
            </a:r>
          </a:p>
        </p:txBody>
      </p:sp>
    </p:spTree>
    <p:extLst>
      <p:ext uri="{BB962C8B-B14F-4D97-AF65-F5344CB8AC3E}">
        <p14:creationId xmlns:p14="http://schemas.microsoft.com/office/powerpoint/2010/main" val="206495504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4" name="Footer Placeholder 3"/>
          <p:cNvSpPr>
            <a:spLocks noGrp="1"/>
          </p:cNvSpPr>
          <p:nvPr>
            <p:ph type="ftr" sz="quarter" idx="3"/>
          </p:nvPr>
        </p:nvSpPr>
        <p:spPr/>
        <p:txBody>
          <a:bodyPr/>
          <a:lstStyle/>
          <a:p>
            <a:pPr rtl="0"/>
            <a:r>
              <a:rPr lang="ru-Ru" b="0" i="0" u="none" baseline="0">
                <a:latin typeface="Calibri" panose="020F0502020204030204" pitchFamily="34" charset="0"/>
                <a:cs typeface="Calibri" panose="020F0502020204030204" pitchFamily="34" charset="0"/>
              </a:rPr>
              <a:t>ВСТАВЬТЕ НИЖНИЙ КОЛОНТИТУЛ</a:t>
            </a: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lgn="r" rtl="0"/>
              <a:t>131</a:t>
            </a:fld>
            <a:endParaRPr lang="ru-Ru" dirty="0">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686104" y="2577644"/>
            <a:ext cx="7772400" cy="707886"/>
          </a:xfrm>
        </p:spPr>
        <p:txBody>
          <a:bodyPr/>
          <a:lstStyle/>
          <a:p>
            <a:pPr algn="ctr" rtl="0"/>
            <a:r>
              <a:rPr lang="ru-Ru" sz="4000" b="0" i="0" u="none" baseline="0">
                <a:solidFill>
                  <a:schemeClr val="tx1"/>
                </a:solidFill>
                <a:latin typeface="Calibri" panose="020F0502020204030204" pitchFamily="34" charset="0"/>
                <a:cs typeface="Calibri" panose="020F0502020204030204" pitchFamily="34" charset="0"/>
              </a:rPr>
              <a:t>Спасибо!</a:t>
            </a:r>
          </a:p>
        </p:txBody>
      </p:sp>
      <p:sp>
        <p:nvSpPr>
          <p:cNvPr id="2" name="TextBox 1"/>
          <p:cNvSpPr txBox="1"/>
          <p:nvPr/>
        </p:nvSpPr>
        <p:spPr>
          <a:xfrm>
            <a:off x="914400" y="1021259"/>
            <a:ext cx="3048000" cy="707886"/>
          </a:xfrm>
          <a:prstGeom prst="rect">
            <a:avLst/>
          </a:prstGeom>
          <a:noFill/>
        </p:spPr>
        <p:txBody>
          <a:bodyPr wrap="square" rtlCol="0">
            <a:spAutoFit/>
          </a:bodyPr>
          <a:lstStyle/>
          <a:p>
            <a:pPr algn="l" rtl="0"/>
            <a:r>
              <a:rPr lang="ru-Ru" sz="4000" b="0" i="0" u="none" baseline="0">
                <a:latin typeface="Calibri" panose="020F0502020204030204" pitchFamily="34" charset="0"/>
                <a:cs typeface="Calibri" panose="020F0502020204030204" pitchFamily="34" charset="0"/>
              </a:rPr>
              <a:t>Asante Sana!</a:t>
            </a:r>
          </a:p>
        </p:txBody>
      </p:sp>
      <p:sp>
        <p:nvSpPr>
          <p:cNvPr id="7" name="TextBox 6"/>
          <p:cNvSpPr txBox="1"/>
          <p:nvPr/>
        </p:nvSpPr>
        <p:spPr>
          <a:xfrm>
            <a:off x="1066800" y="3729971"/>
            <a:ext cx="2438400" cy="707886"/>
          </a:xfrm>
          <a:prstGeom prst="rect">
            <a:avLst/>
          </a:prstGeom>
          <a:noFill/>
        </p:spPr>
        <p:txBody>
          <a:bodyPr wrap="square" rtlCol="0">
            <a:spAutoFit/>
          </a:bodyPr>
          <a:lstStyle/>
          <a:p>
            <a:pPr algn="l" rtl="0"/>
            <a:r>
              <a:rPr lang="ru-Ru" sz="4000" b="0" i="0" u="none" baseline="0">
                <a:latin typeface="Calibri" panose="020F0502020204030204" pitchFamily="34" charset="0"/>
                <a:cs typeface="Calibri" panose="020F0502020204030204" pitchFamily="34" charset="0"/>
              </a:rPr>
              <a:t>Apoyo!</a:t>
            </a:r>
          </a:p>
        </p:txBody>
      </p:sp>
      <p:sp>
        <p:nvSpPr>
          <p:cNvPr id="8" name="TextBox 7"/>
          <p:cNvSpPr txBox="1"/>
          <p:nvPr/>
        </p:nvSpPr>
        <p:spPr>
          <a:xfrm>
            <a:off x="3124200" y="4823936"/>
            <a:ext cx="2438400" cy="707886"/>
          </a:xfrm>
          <a:prstGeom prst="rect">
            <a:avLst/>
          </a:prstGeom>
          <a:noFill/>
        </p:spPr>
        <p:txBody>
          <a:bodyPr wrap="square" rtlCol="0">
            <a:spAutoFit/>
          </a:bodyPr>
          <a:lstStyle/>
          <a:p>
            <a:pPr algn="l" rtl="0"/>
            <a:r>
              <a:rPr lang="ru-Ru" sz="4000" b="0" i="0" u="none" baseline="0">
                <a:latin typeface="Calibri" panose="020F0502020204030204" pitchFamily="34" charset="0"/>
                <a:cs typeface="Calibri" panose="020F0502020204030204" pitchFamily="34" charset="0"/>
              </a:rPr>
              <a:t>Mwebale!</a:t>
            </a:r>
          </a:p>
        </p:txBody>
      </p:sp>
      <p:sp>
        <p:nvSpPr>
          <p:cNvPr id="9" name="TextBox 8"/>
          <p:cNvSpPr txBox="1"/>
          <p:nvPr/>
        </p:nvSpPr>
        <p:spPr>
          <a:xfrm>
            <a:off x="5638800" y="1354741"/>
            <a:ext cx="2438400" cy="707886"/>
          </a:xfrm>
          <a:prstGeom prst="rect">
            <a:avLst/>
          </a:prstGeom>
          <a:noFill/>
        </p:spPr>
        <p:txBody>
          <a:bodyPr wrap="square" rtlCol="0">
            <a:spAutoFit/>
          </a:bodyPr>
          <a:lstStyle/>
          <a:p>
            <a:pPr algn="l" rtl="0"/>
            <a:r>
              <a:rPr lang="ru-Ru" sz="4000" b="0" i="0" u="none" baseline="0">
                <a:latin typeface="Calibri" panose="020F0502020204030204" pitchFamily="34" charset="0"/>
                <a:cs typeface="Calibri" panose="020F0502020204030204" pitchFamily="34" charset="0"/>
              </a:rPr>
              <a:t>Eyalama!</a:t>
            </a:r>
          </a:p>
        </p:txBody>
      </p:sp>
      <p:sp>
        <p:nvSpPr>
          <p:cNvPr id="10" name="TextBox 9"/>
          <p:cNvSpPr txBox="1"/>
          <p:nvPr/>
        </p:nvSpPr>
        <p:spPr>
          <a:xfrm>
            <a:off x="6324600" y="3810863"/>
            <a:ext cx="2438400" cy="707886"/>
          </a:xfrm>
          <a:prstGeom prst="rect">
            <a:avLst/>
          </a:prstGeom>
          <a:noFill/>
        </p:spPr>
        <p:txBody>
          <a:bodyPr wrap="square" rtlCol="0">
            <a:spAutoFit/>
          </a:bodyPr>
          <a:lstStyle/>
          <a:p>
            <a:pPr algn="l" rtl="0"/>
            <a:r>
              <a:rPr lang="ru-Ru" sz="4000" b="0" i="0" u="none" baseline="0">
                <a:latin typeface="Calibri" panose="020F0502020204030204" pitchFamily="34" charset="0"/>
                <a:cs typeface="Calibri" panose="020F0502020204030204" pitchFamily="34" charset="0"/>
              </a:rPr>
              <a:t>Awadiffo!</a:t>
            </a:r>
          </a:p>
        </p:txBody>
      </p:sp>
    </p:spTree>
    <p:extLst>
      <p:ext uri="{BB962C8B-B14F-4D97-AF65-F5344CB8AC3E}">
        <p14:creationId xmlns:p14="http://schemas.microsoft.com/office/powerpoint/2010/main" val="28111915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676400"/>
            <a:ext cx="3886200" cy="4374170"/>
          </a:xfrm>
        </p:spPr>
        <p:txBody>
          <a:bodyPr>
            <a:noAutofit/>
          </a:bodyPr>
          <a:lstStyle/>
          <a:p>
            <a:pPr marL="0" indent="0" algn="l" rtl="0">
              <a:buNone/>
            </a:pPr>
            <a:r>
              <a:rPr lang="ru-Ru" sz="1800" b="1" i="0" u="none" baseline="0">
                <a:solidFill>
                  <a:schemeClr val="tx1">
                    <a:lumMod val="75000"/>
                    <a:lumOff val="25000"/>
                  </a:schemeClr>
                </a:solidFill>
                <a:latin typeface="Calibri" panose="020F0502020204030204" pitchFamily="34" charset="0"/>
                <a:cs typeface="Calibri" panose="020F0502020204030204" pitchFamily="34" charset="0"/>
              </a:rPr>
              <a:t>Оценка возможностей и функциональности состоит из анкет по 11 функциональным областям цепи поставок. </a:t>
            </a:r>
          </a:p>
          <a:p>
            <a:pPr marL="0" indent="0" algn="l" rtl="0">
              <a:buNone/>
            </a:pPr>
            <a:r>
              <a:rPr lang="ru-Ru" sz="1800" b="0" i="0" u="none" baseline="0">
                <a:solidFill>
                  <a:schemeClr val="tx1">
                    <a:lumMod val="75000"/>
                    <a:lumOff val="25000"/>
                  </a:schemeClr>
                </a:solidFill>
                <a:latin typeface="Calibri" panose="020F0502020204030204" pitchFamily="34" charset="0"/>
                <a:cs typeface="Calibri" panose="020F0502020204030204" pitchFamily="34" charset="0"/>
              </a:rPr>
              <a:t>Каждая анкета включает в себя наблюдательное интервью с целью проверки результатов и требует проверки сопроводительной документации. </a:t>
            </a:r>
          </a:p>
          <a:p>
            <a:pPr marL="0" indent="0" algn="l" rtl="0">
              <a:buNone/>
            </a:pPr>
            <a:r>
              <a:rPr lang="ru-Ru" sz="1800" b="0" i="0" u="none" baseline="0">
                <a:solidFill>
                  <a:schemeClr val="tx1">
                    <a:lumMod val="75000"/>
                    <a:lumOff val="25000"/>
                  </a:schemeClr>
                </a:solidFill>
                <a:latin typeface="Calibri" panose="020F0502020204030204" pitchFamily="34" charset="0"/>
                <a:cs typeface="Calibri" panose="020F0502020204030204" pitchFamily="34" charset="0"/>
              </a:rPr>
              <a:t>Вопросы имеют только два варианта ответа, что обеспечивает объективность. Большая часть вопросов предполагают варианты ответа «да/нет».</a:t>
            </a:r>
          </a:p>
        </p:txBody>
      </p:sp>
      <p:sp>
        <p:nvSpPr>
          <p:cNvPr id="3" name="Date Placeholder 2"/>
          <p:cNvSpPr>
            <a:spLocks noGrp="1"/>
          </p:cNvSpPr>
          <p:nvPr>
            <p:ph type="dt" sz="half" idx="2"/>
          </p:nvPr>
        </p:nvSpPr>
        <p:spPr/>
        <p:txBody>
          <a:bodyPr/>
          <a:lstStyle/>
          <a:p>
            <a:pPr algn="l" rtl="0"/>
            <a:r>
              <a:rPr lang="th-TH">
                <a:latin typeface="Calibri" panose="020F0502020204030204" pitchFamily="34" charset="0"/>
              </a:rPr>
              <a:t>8/10/2022</a:t>
            </a:r>
            <a:endParaRPr lang="ru-Ru" dirty="0">
              <a:latin typeface="Calibri" panose="020F0502020204030204" pitchFamily="34" charset="0"/>
              <a:cs typeface="Calibri" panose="020F0502020204030204" pitchFamily="34" charset="0"/>
            </a:endParaRPr>
          </a:p>
        </p:txBody>
      </p:sp>
      <p:sp>
        <p:nvSpPr>
          <p:cNvPr id="4" name="Footer Placeholder 3"/>
          <p:cNvSpPr>
            <a:spLocks noGrp="1"/>
          </p:cNvSpPr>
          <p:nvPr>
            <p:ph type="ftr" sz="quarter" idx="3"/>
          </p:nvPr>
        </p:nvSpPr>
        <p:spPr/>
        <p:txBody>
          <a:bodyPr/>
          <a:lstStyle/>
          <a:p>
            <a:pPr rtl="0"/>
            <a:r>
              <a:rPr lang="ru-Ru" b="0" i="0" u="none" baseline="0">
                <a:latin typeface="Calibri" panose="020F0502020204030204" pitchFamily="34" charset="0"/>
                <a:cs typeface="Calibri" panose="020F0502020204030204" pitchFamily="34" charset="0"/>
              </a:rPr>
              <a:t>ВСТАВЬТЕ НИЖНИЙ КОЛОНТИТУЛ</a:t>
            </a: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t>14</a:t>
            </a:fld>
            <a:endParaRPr lang="ru-Ru" dirty="0">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381000" y="807430"/>
            <a:ext cx="8382000" cy="523220"/>
          </a:xfrm>
        </p:spPr>
        <p:txBody>
          <a:bodyPr/>
          <a:lstStyle/>
          <a:p>
            <a:pPr algn="l" rtl="0"/>
            <a:r>
              <a:rPr lang="ru-Ru" b="1" i="0" u="none" baseline="0">
                <a:latin typeface="Calibri" panose="020F0502020204030204" pitchFamily="34" charset="0"/>
                <a:cs typeface="Calibri" panose="020F0502020204030204" pitchFamily="34" charset="0"/>
              </a:rPr>
              <a:t>ВОЗМОЖНОСТИ И ФУНКЦИОНАЛЬНОСТЬ</a:t>
            </a:r>
          </a:p>
        </p:txBody>
      </p:sp>
      <p:sp>
        <p:nvSpPr>
          <p:cNvPr id="25" name="Rectangle 24"/>
          <p:cNvSpPr/>
          <p:nvPr/>
        </p:nvSpPr>
        <p:spPr>
          <a:xfrm>
            <a:off x="4953000" y="1714500"/>
            <a:ext cx="3581400" cy="404029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Calibri" panose="020F0502020204030204" pitchFamily="34" charset="0"/>
              <a:cs typeface="Calibri" panose="020F0502020204030204" pitchFamily="34" charset="0"/>
            </a:endParaRPr>
          </a:p>
        </p:txBody>
      </p:sp>
      <p:graphicFrame>
        <p:nvGraphicFramePr>
          <p:cNvPr id="9" name="Object 8"/>
          <p:cNvGraphicFramePr>
            <a:graphicFrameLocks noChangeAspect="1"/>
          </p:cNvGraphicFramePr>
          <p:nvPr>
            <p:extLst>
              <p:ext uri="{D42A27DB-BD31-4B8C-83A1-F6EECF244321}">
                <p14:modId xmlns:p14="http://schemas.microsoft.com/office/powerpoint/2010/main" val="640757076"/>
              </p:ext>
            </p:extLst>
          </p:nvPr>
        </p:nvGraphicFramePr>
        <p:xfrm>
          <a:off x="4953000" y="1714501"/>
          <a:ext cx="3581400" cy="4078398"/>
        </p:xfrm>
        <a:graphic>
          <a:graphicData uri="http://schemas.openxmlformats.org/presentationml/2006/ole">
            <mc:AlternateContent xmlns:mc="http://schemas.openxmlformats.org/markup-compatibility/2006">
              <mc:Choice xmlns:v="urn:schemas-microsoft-com:vml" Requires="v">
                <p:oleObj spid="_x0000_s4382" name="Document" r:id="rId4" imgW="6306651" imgH="8835888" progId="Word.Document.12">
                  <p:embed/>
                </p:oleObj>
              </mc:Choice>
              <mc:Fallback>
                <p:oleObj name="Document" r:id="rId4" imgW="6306651" imgH="8835888" progId="Word.Document.12">
                  <p:embed/>
                  <p:pic>
                    <p:nvPicPr>
                      <p:cNvPr id="9" name="Object 8"/>
                      <p:cNvPicPr/>
                      <p:nvPr/>
                    </p:nvPicPr>
                    <p:blipFill>
                      <a:blip r:embed="rId5"/>
                      <a:stretch>
                        <a:fillRect/>
                      </a:stretch>
                    </p:blipFill>
                    <p:spPr>
                      <a:xfrm>
                        <a:off x="4953000" y="1714501"/>
                        <a:ext cx="3581400" cy="4078398"/>
                      </a:xfrm>
                      <a:prstGeom prst="rect">
                        <a:avLst/>
                      </a:prstGeom>
                      <a:solidFill>
                        <a:schemeClr val="bg1"/>
                      </a:solidFill>
                    </p:spPr>
                  </p:pic>
                </p:oleObj>
              </mc:Fallback>
            </mc:AlternateContent>
          </a:graphicData>
        </a:graphic>
      </p:graphicFrame>
    </p:spTree>
    <p:extLst>
      <p:ext uri="{BB962C8B-B14F-4D97-AF65-F5344CB8AC3E}">
        <p14:creationId xmlns:p14="http://schemas.microsoft.com/office/powerpoint/2010/main" val="3395285027"/>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958769" y="1524000"/>
            <a:ext cx="7162800" cy="4495800"/>
          </a:xfrm>
          <a:prstGeom prst="ellipse">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Calibri" panose="020F0502020204030204" pitchFamily="34" charset="0"/>
              <a:cs typeface="Calibri" panose="020F0502020204030204" pitchFamily="34" charset="0"/>
            </a:endParaRPr>
          </a:p>
        </p:txBody>
      </p:sp>
      <p:sp>
        <p:nvSpPr>
          <p:cNvPr id="2" name="Title 1"/>
          <p:cNvSpPr>
            <a:spLocks noGrp="1"/>
          </p:cNvSpPr>
          <p:nvPr>
            <p:ph type="title"/>
          </p:nvPr>
        </p:nvSpPr>
        <p:spPr>
          <a:xfrm>
            <a:off x="401757" y="419100"/>
            <a:ext cx="8534401" cy="914400"/>
          </a:xfrm>
        </p:spPr>
        <p:txBody>
          <a:bodyPr>
            <a:normAutofit/>
          </a:bodyPr>
          <a:lstStyle/>
          <a:p>
            <a:pPr algn="ctr" rtl="0"/>
            <a:r>
              <a:rPr lang="ru-Ru" sz="2400" b="1" i="0" u="none" baseline="0">
                <a:latin typeface="Calibri" panose="020F0502020204030204" pitchFamily="34" charset="0"/>
                <a:cs typeface="Calibri" panose="020F0502020204030204" pitchFamily="34" charset="0"/>
              </a:rPr>
              <a:t>NSCA 2.0 ПРЕДСТАВЛЯЕТ СОБОЙ ОЦЕНКУ 11 ФУНКЦИОНАЛЬНЫХ ОБЛАСТЕЙ</a:t>
            </a:r>
          </a:p>
        </p:txBody>
      </p:sp>
      <p:sp>
        <p:nvSpPr>
          <p:cNvPr id="83" name="Slide Number Placeholder 3"/>
          <p:cNvSpPr>
            <a:spLocks noGrp="1"/>
          </p:cNvSpPr>
          <p:nvPr>
            <p:ph type="sldNum" sz="quarter" idx="10"/>
          </p:nvPr>
        </p:nvSpPr>
        <p:spPr>
          <a:xfrm>
            <a:off x="6992103" y="6510464"/>
            <a:ext cx="2044700" cy="184666"/>
          </a:xfrm>
        </p:spPr>
        <p:txBody>
          <a:bodyPr/>
          <a:lstStyle/>
          <a:p>
            <a:pPr algn="r" rtl="0"/>
            <a:fld id="{A68742CE-0441-40DD-9C59-FF6ADAD92323}" type="slidenum">
              <a:rPr>
                <a:solidFill>
                  <a:srgbClr val="000000"/>
                </a:solidFill>
                <a:latin typeface="Calibri" panose="020F0502020204030204" pitchFamily="34" charset="0"/>
                <a:cs typeface="Calibri" panose="020F0502020204030204" pitchFamily="34" charset="0"/>
              </a:rPr>
              <a:pPr/>
              <a:t>15</a:t>
            </a:fld>
            <a:endParaRPr lang="ru-Ru" dirty="0">
              <a:solidFill>
                <a:srgbClr val="000000"/>
              </a:solidFill>
              <a:latin typeface="Calibri" panose="020F0502020204030204" pitchFamily="34" charset="0"/>
              <a:cs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2620304494"/>
              </p:ext>
            </p:extLst>
          </p:nvPr>
        </p:nvGraphicFramePr>
        <p:xfrm>
          <a:off x="228600" y="2286000"/>
          <a:ext cx="8623139" cy="304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2948436" y="5530334"/>
            <a:ext cx="3200400" cy="369332"/>
          </a:xfrm>
          <a:prstGeom prst="rect">
            <a:avLst/>
          </a:prstGeom>
          <a:noFill/>
        </p:spPr>
        <p:txBody>
          <a:bodyPr wrap="square" rtlCol="0">
            <a:spAutoFit/>
          </a:bodyPr>
          <a:lstStyle/>
          <a:p>
            <a:pPr algn="ctr" rtl="0"/>
            <a:r>
              <a:rPr lang="ru-Ru" b="0" i="0" u="none" baseline="0">
                <a:solidFill>
                  <a:schemeClr val="bg1"/>
                </a:solidFill>
                <a:latin typeface="Calibri" panose="020F0502020204030204" pitchFamily="34" charset="0"/>
                <a:cs typeface="Calibri" panose="020F0502020204030204" pitchFamily="34" charset="0"/>
              </a:rPr>
              <a:t>ОКРУЖАЮЩАЯ СРЕДА</a:t>
            </a:r>
          </a:p>
        </p:txBody>
      </p:sp>
      <p:sp>
        <p:nvSpPr>
          <p:cNvPr id="7" name="Arrow: Right 6"/>
          <p:cNvSpPr/>
          <p:nvPr/>
        </p:nvSpPr>
        <p:spPr>
          <a:xfrm>
            <a:off x="357389" y="1905000"/>
            <a:ext cx="8623139" cy="538836"/>
          </a:xfrm>
          <a:prstGeom prst="rightArrow">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Calibri" panose="020F0502020204030204" pitchFamily="34" charset="0"/>
              <a:cs typeface="Calibri" panose="020F0502020204030204" pitchFamily="34" charset="0"/>
            </a:endParaRPr>
          </a:p>
        </p:txBody>
      </p:sp>
      <p:sp>
        <p:nvSpPr>
          <p:cNvPr id="8" name="TextBox 7"/>
          <p:cNvSpPr txBox="1"/>
          <p:nvPr/>
        </p:nvSpPr>
        <p:spPr>
          <a:xfrm>
            <a:off x="2075697" y="2057400"/>
            <a:ext cx="4916406" cy="276999"/>
          </a:xfrm>
          <a:prstGeom prst="rect">
            <a:avLst/>
          </a:prstGeom>
          <a:noFill/>
        </p:spPr>
        <p:txBody>
          <a:bodyPr wrap="square" rtlCol="0">
            <a:spAutoFit/>
          </a:bodyPr>
          <a:lstStyle/>
          <a:p>
            <a:pPr algn="ctr" rtl="0"/>
            <a:r>
              <a:rPr lang="ru-Ru" sz="1200" b="0" i="0" u="none" baseline="0">
                <a:solidFill>
                  <a:schemeClr val="bg1"/>
                </a:solidFill>
                <a:latin typeface="Calibri" panose="020F0502020204030204" pitchFamily="34" charset="0"/>
                <a:cs typeface="Calibri" panose="020F0502020204030204" pitchFamily="34" charset="0"/>
              </a:rPr>
              <a:t>Центральные  &gt; Промежуточные  &gt;  Периферийные </a:t>
            </a:r>
          </a:p>
        </p:txBody>
      </p:sp>
    </p:spTree>
    <p:extLst>
      <p:ext uri="{BB962C8B-B14F-4D97-AF65-F5344CB8AC3E}">
        <p14:creationId xmlns:p14="http://schemas.microsoft.com/office/powerpoint/2010/main" val="2273079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Graphic spid="10" grpId="0">
        <p:bldAsOne/>
      </p:bldGraphic>
      <p:bldP spid="4" grpId="0"/>
      <p:bldP spid="7" grpId="0" animBg="1"/>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068907978"/>
              </p:ext>
            </p:extLst>
          </p:nvPr>
        </p:nvGraphicFramePr>
        <p:xfrm>
          <a:off x="200025" y="1098148"/>
          <a:ext cx="8729663" cy="5050085"/>
        </p:xfrm>
        <a:graphic>
          <a:graphicData uri="http://schemas.openxmlformats.org/drawingml/2006/table">
            <a:tbl>
              <a:tblPr firstRow="1">
                <a:tableStyleId>{69012ECD-51FC-41F1-AA8D-1B2483CD663E}</a:tableStyleId>
              </a:tblPr>
              <a:tblGrid>
                <a:gridCol w="1253082">
                  <a:extLst>
                    <a:ext uri="{9D8B030D-6E8A-4147-A177-3AD203B41FA5}">
                      <a16:colId xmlns:a16="http://schemas.microsoft.com/office/drawing/2014/main" val="20000"/>
                    </a:ext>
                  </a:extLst>
                </a:gridCol>
                <a:gridCol w="3570655">
                  <a:extLst>
                    <a:ext uri="{9D8B030D-6E8A-4147-A177-3AD203B41FA5}">
                      <a16:colId xmlns:a16="http://schemas.microsoft.com/office/drawing/2014/main" val="20001"/>
                    </a:ext>
                  </a:extLst>
                </a:gridCol>
                <a:gridCol w="3905926">
                  <a:extLst>
                    <a:ext uri="{9D8B030D-6E8A-4147-A177-3AD203B41FA5}">
                      <a16:colId xmlns:a16="http://schemas.microsoft.com/office/drawing/2014/main" val="20002"/>
                    </a:ext>
                  </a:extLst>
                </a:gridCol>
              </a:tblGrid>
              <a:tr h="121052">
                <a:tc>
                  <a:txBody>
                    <a:bodyPr/>
                    <a:lstStyle/>
                    <a:p>
                      <a:pPr marL="0" marR="0" indent="0" algn="l" rtl="0">
                        <a:lnSpc>
                          <a:spcPct val="107000"/>
                        </a:lnSpc>
                        <a:spcBef>
                          <a:spcPts val="0"/>
                        </a:spcBef>
                        <a:spcAft>
                          <a:spcPts val="1200"/>
                        </a:spcAft>
                        <a:buFont typeface="Arial" panose="020B0604020202020204" pitchFamily="34" charset="0"/>
                        <a:buNone/>
                      </a:pPr>
                      <a:r>
                        <a:rPr lang="ru-Ru" sz="1100" b="0" i="0" u="none" baseline="0">
                          <a:effectLst/>
                          <a:latin typeface="Calibri" panose="020F0502020204030204" pitchFamily="34" charset="0"/>
                          <a:cs typeface="Calibri" panose="020F0502020204030204" pitchFamily="34" charset="0"/>
                        </a:rPr>
                        <a:t>Категория</a:t>
                      </a:r>
                      <a:endParaRPr lang="ru-Ru" sz="1100" b="1" dirty="0">
                        <a:solidFill>
                          <a:schemeClr val="tx1"/>
                        </a:solidFill>
                        <a:effectLst/>
                        <a:latin typeface="Calibri" panose="020F0502020204030204" pitchFamily="34" charset="0"/>
                        <a:ea typeface="Cabin"/>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lnSpc>
                          <a:spcPct val="107000"/>
                        </a:lnSpc>
                        <a:spcBef>
                          <a:spcPts val="0"/>
                        </a:spcBef>
                        <a:spcAft>
                          <a:spcPts val="0"/>
                        </a:spcAft>
                        <a:buFont typeface="Symbol" panose="05050102010706020507" pitchFamily="18" charset="2"/>
                        <a:buNone/>
                      </a:pPr>
                      <a:r>
                        <a:rPr lang="ru-Ru" sz="1100" b="0" i="0" u="none" baseline="0">
                          <a:effectLst/>
                          <a:latin typeface="Calibri" panose="020F0502020204030204" pitchFamily="34" charset="0"/>
                          <a:cs typeface="Calibri" panose="020F0502020204030204" pitchFamily="34" charset="0"/>
                        </a:rPr>
                        <a:t>Ключевые КПЭ</a:t>
                      </a:r>
                      <a:endParaRPr lang="ru-Ru" sz="1100" b="1" dirty="0">
                        <a:solidFill>
                          <a:schemeClr val="tx1"/>
                        </a:solidFill>
                        <a:effectLst/>
                        <a:latin typeface="Calibri" panose="020F0502020204030204" pitchFamily="34" charset="0"/>
                        <a:ea typeface="Cabin"/>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lnSpc>
                          <a:spcPct val="107000"/>
                        </a:lnSpc>
                        <a:spcBef>
                          <a:spcPts val="0"/>
                        </a:spcBef>
                        <a:spcAft>
                          <a:spcPts val="1200"/>
                        </a:spcAft>
                        <a:buFont typeface="Symbol" panose="05050102010706020507" pitchFamily="18" charset="2"/>
                        <a:buNone/>
                      </a:pPr>
                      <a:r>
                        <a:rPr lang="ru-Ru" sz="1100" b="0" i="0" u="none" baseline="0">
                          <a:effectLst/>
                          <a:latin typeface="Calibri" panose="020F0502020204030204" pitchFamily="34" charset="0"/>
                          <a:cs typeface="Calibri" panose="020F0502020204030204" pitchFamily="34" charset="0"/>
                        </a:rPr>
                        <a:t>Дополнительный КПЭ</a:t>
                      </a:r>
                      <a:endParaRPr lang="ru-Ru" sz="1100" b="1" dirty="0">
                        <a:solidFill>
                          <a:schemeClr val="tx1"/>
                        </a:solidFill>
                        <a:effectLst/>
                        <a:latin typeface="Calibri" panose="020F0502020204030204" pitchFamily="34" charset="0"/>
                        <a:ea typeface="Cabin"/>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10512">
                <a:tc>
                  <a:txBody>
                    <a:bodyPr/>
                    <a:lstStyle/>
                    <a:p>
                      <a:pPr marL="0" marR="0" algn="l" rtl="0">
                        <a:lnSpc>
                          <a:spcPct val="107000"/>
                        </a:lnSpc>
                        <a:spcBef>
                          <a:spcPts val="0"/>
                        </a:spcBef>
                        <a:spcAft>
                          <a:spcPts val="1200"/>
                        </a:spcAft>
                      </a:pPr>
                      <a:r>
                        <a:rPr lang="ru-Ru" sz="1050" b="0" i="0" u="none" baseline="0">
                          <a:effectLst/>
                          <a:latin typeface="Calibri" panose="020F0502020204030204" pitchFamily="34" charset="0"/>
                          <a:cs typeface="Calibri" panose="020F0502020204030204" pitchFamily="34" charset="0"/>
                        </a:rPr>
                        <a:t>Прогнозирование</a:t>
                      </a:r>
                      <a:endParaRPr lang="ru-Ru" sz="1050" dirty="0">
                        <a:solidFill>
                          <a:schemeClr val="tx1"/>
                        </a:solidFill>
                        <a:effectLst/>
                        <a:latin typeface="Calibri" panose="020F0502020204030204" pitchFamily="34" charset="0"/>
                        <a:ea typeface="Cabin"/>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rtl="0">
                        <a:lnSpc>
                          <a:spcPct val="107000"/>
                        </a:lnSpc>
                        <a:spcBef>
                          <a:spcPts val="0"/>
                        </a:spcBef>
                        <a:spcAft>
                          <a:spcPts val="0"/>
                        </a:spcAft>
                        <a:buFont typeface="Symbol" panose="05050102010706020507" pitchFamily="18" charset="2"/>
                        <a:buChar char=""/>
                      </a:pPr>
                      <a:r>
                        <a:rPr lang="ru-Ru" sz="1050" b="0" i="0" u="none" baseline="0">
                          <a:effectLst/>
                          <a:latin typeface="Calibri" panose="020F0502020204030204" pitchFamily="34" charset="0"/>
                          <a:cs typeface="Calibri" panose="020F0502020204030204" pitchFamily="34" charset="0"/>
                        </a:rPr>
                        <a:t>Точность прогноза </a:t>
                      </a:r>
                    </a:p>
                    <a:p>
                      <a:pPr marL="177800" marR="0" lvl="0" indent="-177800" algn="l" rtl="0">
                        <a:lnSpc>
                          <a:spcPct val="107000"/>
                        </a:lnSpc>
                        <a:spcBef>
                          <a:spcPts val="0"/>
                        </a:spcBef>
                        <a:spcAft>
                          <a:spcPts val="0"/>
                        </a:spcAft>
                        <a:buFont typeface="Symbol" panose="05050102010706020507" pitchFamily="18" charset="2"/>
                        <a:buChar char=""/>
                      </a:pPr>
                      <a:r>
                        <a:rPr lang="ru-Ru" sz="1050" b="0" i="0" u="none" baseline="0">
                          <a:effectLst/>
                          <a:latin typeface="Calibri" panose="020F0502020204030204" pitchFamily="34" charset="0"/>
                          <a:cs typeface="Calibri" panose="020F0502020204030204" pitchFamily="34" charset="0"/>
                        </a:rPr>
                        <a:t>Источник финансирования</a:t>
                      </a:r>
                      <a:endParaRPr lang="ru-Ru" sz="1050" dirty="0">
                        <a:solidFill>
                          <a:schemeClr val="tx1"/>
                        </a:solidFill>
                        <a:effectLst/>
                        <a:latin typeface="Calibri" panose="020F0502020204030204" pitchFamily="34" charset="0"/>
                        <a:ea typeface="Cabin"/>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Точность плана поставок</a:t>
                      </a:r>
                      <a:endParaRPr lang="ru-Ru" sz="1050" kern="1200" dirty="0">
                        <a:solidFill>
                          <a:schemeClr val="tx1"/>
                        </a:solidFill>
                        <a:effectLst/>
                        <a:latin typeface="Calibri" panose="020F0502020204030204" pitchFamily="34" charset="0"/>
                        <a:ea typeface="+mn-ea"/>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231535">
                <a:tc>
                  <a:txBody>
                    <a:bodyPr/>
                    <a:lstStyle/>
                    <a:p>
                      <a:pPr marL="0" marR="0" algn="l" rtl="0">
                        <a:lnSpc>
                          <a:spcPct val="107000"/>
                        </a:lnSpc>
                        <a:spcBef>
                          <a:spcPts val="0"/>
                        </a:spcBef>
                        <a:spcAft>
                          <a:spcPts val="1200"/>
                        </a:spcAft>
                      </a:pPr>
                      <a:r>
                        <a:rPr lang="ru-Ru" sz="1050" b="0" i="0" u="none" baseline="0">
                          <a:effectLst/>
                          <a:latin typeface="Calibri" panose="020F0502020204030204" pitchFamily="34" charset="0"/>
                          <a:cs typeface="Calibri" panose="020F0502020204030204" pitchFamily="34" charset="0"/>
                        </a:rPr>
                        <a:t>Закупки</a:t>
                      </a:r>
                      <a:endParaRPr lang="ru-Ru" sz="1050" dirty="0">
                        <a:solidFill>
                          <a:schemeClr val="tx1"/>
                        </a:solidFill>
                        <a:effectLst/>
                        <a:latin typeface="Calibri" panose="020F0502020204030204" pitchFamily="34" charset="0"/>
                        <a:ea typeface="Cabin"/>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Данные о показателях своевременной и полной доставки со стороны поставщиков</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Выплаченная сумма как процент международной справочной цены</a:t>
                      </a:r>
                      <a:endParaRPr lang="ru-Ru" sz="1050" kern="1200" dirty="0">
                        <a:solidFill>
                          <a:schemeClr val="tx1"/>
                        </a:solidFill>
                        <a:effectLst/>
                        <a:latin typeface="Calibri" panose="020F0502020204030204" pitchFamily="34" charset="0"/>
                        <a:ea typeface="+mn-ea"/>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Количество срочных заказов поставщикам в форме % от всех размещенных заказов</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Коэффициент выполнения заказов поставщиками</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Используемые методы закупок</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Процент заказанных продуктов из национального перечня жизненно важных лекарственных препаратов</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Срок прохождения таможенного оформления</a:t>
                      </a:r>
                      <a:endParaRPr lang="ru-Ru" sz="1050" kern="1200" dirty="0">
                        <a:solidFill>
                          <a:schemeClr val="tx1"/>
                        </a:solidFill>
                        <a:effectLst/>
                        <a:latin typeface="Calibri" panose="020F0502020204030204" pitchFamily="34" charset="0"/>
                        <a:ea typeface="+mn-ea"/>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847303">
                <a:tc>
                  <a:txBody>
                    <a:bodyPr/>
                    <a:lstStyle/>
                    <a:p>
                      <a:pPr marL="0" marR="0" algn="l" rtl="0">
                        <a:lnSpc>
                          <a:spcPct val="107000"/>
                        </a:lnSpc>
                        <a:spcBef>
                          <a:spcPts val="0"/>
                        </a:spcBef>
                        <a:spcAft>
                          <a:spcPts val="1200"/>
                        </a:spcAft>
                      </a:pPr>
                      <a:r>
                        <a:rPr lang="ru-Ru" sz="1050" b="0" i="0" u="none" baseline="0">
                          <a:effectLst/>
                          <a:latin typeface="Calibri" panose="020F0502020204030204" pitchFamily="34" charset="0"/>
                          <a:cs typeface="Calibri" panose="020F0502020204030204" pitchFamily="34" charset="0"/>
                        </a:rPr>
                        <a:t>Управление складской деятельностью и материальными запасами</a:t>
                      </a:r>
                      <a:endParaRPr lang="ru-Ru" sz="1050" dirty="0">
                        <a:solidFill>
                          <a:schemeClr val="tx1"/>
                        </a:solidFill>
                        <a:effectLst/>
                        <a:latin typeface="Calibri" panose="020F0502020204030204" pitchFamily="34" charset="0"/>
                        <a:ea typeface="Cabin"/>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1" i="0" u="sng" kern="1200" baseline="0">
                          <a:effectLst/>
                          <a:latin typeface="Calibri" panose="020F0502020204030204" pitchFamily="34" charset="0"/>
                          <a:cs typeface="Calibri" panose="020F0502020204030204" pitchFamily="34" charset="0"/>
                        </a:rPr>
                        <a:t>Обеспечение запасами в соответствии с планом</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1" i="0" u="sng" kern="1200" baseline="0">
                          <a:effectLst/>
                          <a:latin typeface="Calibri" panose="020F0502020204030204" pitchFamily="34" charset="0"/>
                          <a:cs typeface="Calibri" panose="020F0502020204030204" pitchFamily="34" charset="0"/>
                        </a:rPr>
                        <a:t>Коэффициент дефицита товаров-маркеров по уровню системы</a:t>
                      </a:r>
                      <a:endParaRPr lang="ru-Ru" sz="1050" b="1" u="sng" kern="1200" dirty="0">
                        <a:effectLst/>
                        <a:latin typeface="Calibri" panose="020F0502020204030204" pitchFamily="34" charset="0"/>
                        <a:cs typeface="Calibri" panose="020F0502020204030204" pitchFamily="34" charset="0"/>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1" i="0" u="sng" kern="1200" baseline="0">
                          <a:effectLst/>
                          <a:latin typeface="Calibri" panose="020F0502020204030204" pitchFamily="34" charset="0"/>
                          <a:cs typeface="Calibri" panose="020F0502020204030204" pitchFamily="34" charset="0"/>
                        </a:rPr>
                        <a:t>Точность определения запасов</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1" i="0" u="sng" kern="1200" baseline="0">
                          <a:effectLst/>
                          <a:latin typeface="Calibri" panose="020F0502020204030204" pitchFamily="34" charset="0"/>
                          <a:cs typeface="Calibri" panose="020F0502020204030204" pitchFamily="34" charset="0"/>
                        </a:rPr>
                        <a:t>Коэффициент выполнения заказов</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1" i="0" u="sng" kern="1200" baseline="0">
                          <a:effectLst/>
                          <a:latin typeface="Calibri" panose="020F0502020204030204" pitchFamily="34" charset="0"/>
                          <a:cs typeface="Calibri" panose="020F0502020204030204" pitchFamily="34" charset="0"/>
                        </a:rPr>
                        <a:t>Убытки в результате повреждения, краж и истечения срока годности </a:t>
                      </a:r>
                      <a:endParaRPr lang="ru-Ru" sz="1050" b="1" u="sng" kern="1200" dirty="0">
                        <a:solidFill>
                          <a:schemeClr val="tx1"/>
                        </a:solidFill>
                        <a:effectLst/>
                        <a:latin typeface="Calibri" panose="020F0502020204030204" pitchFamily="34" charset="0"/>
                        <a:ea typeface="+mn-ea"/>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Годовой показатель оборачиваемости запасов</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1" i="0" u="sng" kern="1200" baseline="0">
                          <a:effectLst/>
                          <a:latin typeface="Calibri" panose="020F0502020204030204" pitchFamily="34" charset="0"/>
                          <a:cs typeface="Calibri" panose="020F0502020204030204" pitchFamily="34" charset="0"/>
                        </a:rPr>
                        <a:t>Количество или продолжительность отклонений температуры в холодильном хранилище</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ru-Ru" sz="1050" b="1" i="0" u="sng" kern="1200" baseline="0">
                          <a:effectLst/>
                          <a:latin typeface="Calibri" panose="020F0502020204030204" pitchFamily="34" charset="0"/>
                          <a:cs typeface="Calibri" panose="020F0502020204030204" pitchFamily="34" charset="0"/>
                        </a:rPr>
                        <a:t>Коэффициент дефицита одного или нескольких товаров-маркеров в учреждении</a:t>
                      </a:r>
                      <a:endParaRPr lang="ru-Ru" sz="1050" kern="1200" dirty="0">
                        <a:effectLst/>
                        <a:latin typeface="Calibri" panose="020F0502020204030204" pitchFamily="34" charset="0"/>
                        <a:cs typeface="Calibri" panose="020F0502020204030204" pitchFamily="34" charset="0"/>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Стоимость складских операций</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Время обработки заказа</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 входящих партий продукции, проходящих тестирование на качество</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 входящих партий продукции, успешно прошедших тестирование на качество </a:t>
                      </a:r>
                      <a:endParaRPr lang="ru-Ru" sz="1050" kern="1200" dirty="0">
                        <a:solidFill>
                          <a:schemeClr val="tx1"/>
                        </a:solidFill>
                        <a:effectLst/>
                        <a:latin typeface="Calibri" panose="020F0502020204030204" pitchFamily="34" charset="0"/>
                        <a:ea typeface="+mn-ea"/>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15768">
                <a:tc>
                  <a:txBody>
                    <a:bodyPr/>
                    <a:lstStyle/>
                    <a:p>
                      <a:pPr marL="0" marR="0" algn="l" rtl="0">
                        <a:lnSpc>
                          <a:spcPct val="107000"/>
                        </a:lnSpc>
                        <a:spcBef>
                          <a:spcPts val="0"/>
                        </a:spcBef>
                        <a:spcAft>
                          <a:spcPts val="1200"/>
                        </a:spcAft>
                      </a:pPr>
                      <a:r>
                        <a:rPr lang="ru-Ru" sz="1050" b="0" i="0" u="none" baseline="0">
                          <a:effectLst/>
                          <a:latin typeface="Calibri" panose="020F0502020204030204" pitchFamily="34" charset="0"/>
                          <a:cs typeface="Calibri" panose="020F0502020204030204" pitchFamily="34" charset="0"/>
                        </a:rPr>
                        <a:t>Распределение</a:t>
                      </a:r>
                      <a:endParaRPr lang="ru-Ru" sz="1050" dirty="0">
                        <a:solidFill>
                          <a:schemeClr val="tx1"/>
                        </a:solidFill>
                        <a:effectLst/>
                        <a:latin typeface="Calibri" panose="020F0502020204030204" pitchFamily="34" charset="0"/>
                        <a:ea typeface="Cabin"/>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1" i="0" u="sng" kern="1200" baseline="0">
                          <a:effectLst/>
                          <a:latin typeface="Calibri" panose="020F0502020204030204" pitchFamily="34" charset="0"/>
                          <a:cs typeface="Calibri" panose="020F0502020204030204" pitchFamily="34" charset="0"/>
                        </a:rPr>
                        <a:t>Своевременная доставка в учреждение</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1" i="0" u="sng" kern="1200" baseline="0">
                          <a:effectLst/>
                          <a:latin typeface="Calibri" panose="020F0502020204030204" pitchFamily="34" charset="0"/>
                          <a:cs typeface="Calibri" panose="020F0502020204030204" pitchFamily="34" charset="0"/>
                        </a:rPr>
                        <a:t>Срочные заказы в процентном выражении, размещенные учреждениями здравоохранения</a:t>
                      </a:r>
                      <a:endParaRPr lang="ru-Ru" sz="1050" b="1" u="sng" kern="1200" dirty="0">
                        <a:solidFill>
                          <a:schemeClr val="tx1"/>
                        </a:solidFill>
                        <a:effectLst/>
                        <a:latin typeface="Calibri" panose="020F0502020204030204" pitchFamily="34" charset="0"/>
                        <a:ea typeface="+mn-ea"/>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Стоимость операций распределения</a:t>
                      </a:r>
                      <a:endParaRPr lang="ru-Ru" sz="1050" kern="1200" dirty="0">
                        <a:solidFill>
                          <a:schemeClr val="tx1"/>
                        </a:solidFill>
                        <a:effectLst/>
                        <a:latin typeface="Calibri" panose="020F0502020204030204" pitchFamily="34" charset="0"/>
                        <a:ea typeface="+mn-ea"/>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47165">
                <a:tc>
                  <a:txBody>
                    <a:bodyPr/>
                    <a:lstStyle/>
                    <a:p>
                      <a:pPr marL="0" marR="0" algn="l" rtl="0">
                        <a:lnSpc>
                          <a:spcPct val="107000"/>
                        </a:lnSpc>
                        <a:spcBef>
                          <a:spcPts val="0"/>
                        </a:spcBef>
                        <a:spcAft>
                          <a:spcPts val="1200"/>
                        </a:spcAft>
                      </a:pPr>
                      <a:r>
                        <a:rPr lang="ru-Ru" sz="1050" b="0" i="0" u="none" baseline="0">
                          <a:effectLst/>
                          <a:latin typeface="Calibri" panose="020F0502020204030204" pitchFamily="34" charset="0"/>
                          <a:cs typeface="Calibri" panose="020F0502020204030204" pitchFamily="34" charset="0"/>
                        </a:rPr>
                        <a:t>Человеческие ресурсы</a:t>
                      </a:r>
                      <a:endParaRPr lang="ru-Ru" sz="1050" dirty="0">
                        <a:solidFill>
                          <a:schemeClr val="tx1"/>
                        </a:solidFill>
                        <a:effectLst/>
                        <a:latin typeface="Calibri" panose="020F0502020204030204" pitchFamily="34" charset="0"/>
                        <a:ea typeface="Cabin"/>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1" i="0" u="sng" kern="1200" baseline="0">
                          <a:effectLst/>
                          <a:latin typeface="Calibri" panose="020F0502020204030204" pitchFamily="34" charset="0"/>
                          <a:cs typeface="Calibri" panose="020F0502020204030204" pitchFamily="34" charset="0"/>
                        </a:rPr>
                        <a:t>Коэффициент текучести кадров</a:t>
                      </a:r>
                      <a:endParaRPr lang="ru-Ru" sz="1050" b="1" u="sng" kern="1200" dirty="0">
                        <a:solidFill>
                          <a:schemeClr val="tx1"/>
                        </a:solidFill>
                        <a:effectLst/>
                        <a:latin typeface="Calibri" panose="020F0502020204030204" pitchFamily="34" charset="0"/>
                        <a:ea typeface="+mn-ea"/>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Количество вакантных ключевых позиций</a:t>
                      </a:r>
                      <a:endParaRPr lang="ru-Ru" sz="1050" kern="1200" dirty="0">
                        <a:solidFill>
                          <a:schemeClr val="tx1"/>
                        </a:solidFill>
                        <a:effectLst/>
                        <a:latin typeface="Calibri" panose="020F0502020204030204" pitchFamily="34" charset="0"/>
                        <a:ea typeface="+mn-ea"/>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410512">
                <a:tc>
                  <a:txBody>
                    <a:bodyPr/>
                    <a:lstStyle/>
                    <a:p>
                      <a:pPr marL="0" marR="0" algn="l" rtl="0">
                        <a:lnSpc>
                          <a:spcPct val="107000"/>
                        </a:lnSpc>
                        <a:spcBef>
                          <a:spcPts val="0"/>
                        </a:spcBef>
                        <a:spcAft>
                          <a:spcPts val="1200"/>
                        </a:spcAft>
                      </a:pPr>
                      <a:r>
                        <a:rPr lang="ru-Ru" sz="1050" b="0" i="0" u="none" baseline="0">
                          <a:effectLst/>
                          <a:latin typeface="Calibri" panose="020F0502020204030204" pitchFamily="34" charset="0"/>
                          <a:cs typeface="Calibri" panose="020F0502020204030204" pitchFamily="34" charset="0"/>
                        </a:rPr>
                        <a:t>Данные и информация</a:t>
                      </a:r>
                      <a:endParaRPr lang="ru-Ru" sz="1050" dirty="0">
                        <a:solidFill>
                          <a:schemeClr val="tx1"/>
                        </a:solidFill>
                        <a:effectLst/>
                        <a:latin typeface="Calibri" panose="020F0502020204030204" pitchFamily="34" charset="0"/>
                        <a:ea typeface="Cabin"/>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Процент своевременной отчетности учреждения</a:t>
                      </a:r>
                      <a:endParaRPr lang="ru-Ru" sz="1050" kern="1200" dirty="0">
                        <a:solidFill>
                          <a:schemeClr val="tx1"/>
                        </a:solidFill>
                        <a:effectLst/>
                        <a:latin typeface="Calibri" panose="020F0502020204030204" pitchFamily="34" charset="0"/>
                        <a:ea typeface="+mn-ea"/>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050" b="0" i="0" u="none" kern="1200" baseline="0">
                          <a:effectLst/>
                          <a:latin typeface="Calibri" panose="020F0502020204030204" pitchFamily="34" charset="0"/>
                          <a:cs typeface="Calibri" panose="020F0502020204030204" pitchFamily="34" charset="0"/>
                        </a:rPr>
                        <a:t>Коэффициент полноты отчетности учреждения</a:t>
                      </a:r>
                      <a:endParaRPr lang="ru-Ru" sz="1050" kern="1200" dirty="0">
                        <a:solidFill>
                          <a:schemeClr val="tx1"/>
                        </a:solidFill>
                        <a:effectLst/>
                        <a:latin typeface="Calibri" panose="020F0502020204030204" pitchFamily="34" charset="0"/>
                        <a:ea typeface="+mn-ea"/>
                        <a:cs typeface="Calibri" panose="020F0502020204030204" pitchFamily="34" charset="0"/>
                      </a:endParaRPr>
                    </a:p>
                  </a:txBody>
                  <a:tcPr marL="51952" marR="5195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8" name="Rectangle 7"/>
          <p:cNvSpPr/>
          <p:nvPr/>
        </p:nvSpPr>
        <p:spPr bwMode="auto">
          <a:xfrm>
            <a:off x="5336843" y="6454890"/>
            <a:ext cx="2587957" cy="284571"/>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lvl="0" algn="l" rtl="0">
              <a:lnSpc>
                <a:spcPct val="107000"/>
              </a:lnSpc>
            </a:pPr>
            <a:r>
              <a:rPr lang="ru-Ru" sz="1000" b="1" i="0" u="sng" baseline="0">
                <a:latin typeface="Calibri" panose="020F0502020204030204" pitchFamily="34" charset="0"/>
                <a:cs typeface="Calibri" panose="020F0502020204030204" pitchFamily="34" charset="0"/>
              </a:rPr>
              <a:t>Жирный подчеркнутый = КПЭ учреждения</a:t>
            </a:r>
          </a:p>
        </p:txBody>
      </p:sp>
      <p:sp>
        <p:nvSpPr>
          <p:cNvPr id="6" name="Title 2"/>
          <p:cNvSpPr>
            <a:spLocks noGrp="1"/>
          </p:cNvSpPr>
          <p:nvPr>
            <p:ph type="title"/>
          </p:nvPr>
        </p:nvSpPr>
        <p:spPr>
          <a:xfrm>
            <a:off x="200025" y="228600"/>
            <a:ext cx="8486775" cy="869548"/>
          </a:xfrm>
        </p:spPr>
        <p:txBody>
          <a:bodyPr>
            <a:normAutofit fontScale="90000"/>
          </a:bodyPr>
          <a:lstStyle/>
          <a:p>
            <a:pPr algn="l" rtl="0"/>
            <a:r>
              <a:rPr lang="ru-Ru" sz="3600" b="0" i="0" u="none" baseline="0">
                <a:latin typeface="Calibri" panose="020F0502020204030204" pitchFamily="34" charset="0"/>
                <a:cs typeface="Calibri" panose="020F0502020204030204" pitchFamily="34" charset="0"/>
              </a:rPr>
              <a:t>Подробная информация о ключевых показателях эффективности NSCA 2.0</a:t>
            </a:r>
          </a:p>
        </p:txBody>
      </p:sp>
      <p:sp>
        <p:nvSpPr>
          <p:cNvPr id="2" name="Slide Number Placeholder 1"/>
          <p:cNvSpPr>
            <a:spLocks noGrp="1"/>
          </p:cNvSpPr>
          <p:nvPr>
            <p:ph type="sldNum" sz="quarter" idx="12"/>
          </p:nvPr>
        </p:nvSpPr>
        <p:spPr>
          <a:xfrm>
            <a:off x="6931355" y="6514891"/>
            <a:ext cx="1905000" cy="184666"/>
          </a:xfrm>
        </p:spPr>
        <p:txBody>
          <a:bodyPr/>
          <a:lstStyle/>
          <a:p>
            <a:pPr algn="r" rtl="0"/>
            <a:fld id="{B9F1CF4F-F94A-4E72-8A7A-1D90E0D98BB3}" type="slidenum">
              <a:rPr>
                <a:latin typeface="Calibri" panose="020F0502020204030204" pitchFamily="34" charset="0"/>
                <a:cs typeface="Calibri" panose="020F0502020204030204" pitchFamily="34" charset="0"/>
              </a:rPr>
              <a:pPr/>
              <a:t>16</a:t>
            </a:fld>
            <a:endParaRPr lang="ru-Ru" alt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571037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28663"/>
            <a:ext cx="8413750" cy="758825"/>
          </a:xfrm>
        </p:spPr>
        <p:txBody>
          <a:bodyPr>
            <a:noAutofit/>
          </a:bodyPr>
          <a:lstStyle/>
          <a:p>
            <a:pPr algn="ctr" rtl="0"/>
            <a:r>
              <a:rPr lang="ru-Ru" sz="2400" b="1" i="0" u="none" baseline="0">
                <a:latin typeface="Calibri" panose="020F0502020204030204" pitchFamily="34" charset="0"/>
                <a:cs typeface="Calibri" panose="020F0502020204030204" pitchFamily="34" charset="0"/>
              </a:rPr>
              <a:t>Инструменты для оценки возможностей, функциональности и эффективности цепи поставок с обозначением каждой функциональной области, в которой указанные характеристики пересекаются</a:t>
            </a:r>
          </a:p>
        </p:txBody>
      </p:sp>
      <p:cxnSp>
        <p:nvCxnSpPr>
          <p:cNvPr id="9" name="Straight Arrow Connector 8"/>
          <p:cNvCxnSpPr/>
          <p:nvPr/>
        </p:nvCxnSpPr>
        <p:spPr>
          <a:xfrm>
            <a:off x="2752195" y="5380724"/>
            <a:ext cx="431165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16200000">
            <a:off x="882120" y="3510649"/>
            <a:ext cx="374015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278572" y="2335153"/>
            <a:ext cx="461665" cy="2617896"/>
          </a:xfrm>
          <a:prstGeom prst="rect">
            <a:avLst/>
          </a:prstGeom>
          <a:noFill/>
        </p:spPr>
        <p:txBody>
          <a:bodyPr vert="vert270">
            <a:spAutoFit/>
          </a:bodyPr>
          <a:lstStyle/>
          <a:p>
            <a:pPr algn="ctr" rtl="0">
              <a:defRPr/>
            </a:pPr>
            <a:r>
              <a:rPr lang="ru-Ru" b="0" i="0" u="none" baseline="0">
                <a:solidFill>
                  <a:srgbClr val="003366"/>
                </a:solidFill>
                <a:latin typeface="Calibri" panose="020F0502020204030204" pitchFamily="34" charset="0"/>
                <a:cs typeface="Calibri" panose="020F0502020204030204" pitchFamily="34" charset="0"/>
              </a:rPr>
              <a:t>Эффективность</a:t>
            </a:r>
          </a:p>
        </p:txBody>
      </p:sp>
      <p:sp>
        <p:nvSpPr>
          <p:cNvPr id="12" name="TextBox 11"/>
          <p:cNvSpPr txBox="1">
            <a:spLocks noChangeArrowheads="1"/>
          </p:cNvSpPr>
          <p:nvPr/>
        </p:nvSpPr>
        <p:spPr bwMode="auto">
          <a:xfrm>
            <a:off x="3017237" y="5441897"/>
            <a:ext cx="36671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ru-Ru" sz="1400" b="0" i="0" u="none" baseline="0">
                <a:solidFill>
                  <a:srgbClr val="003366"/>
                </a:solidFill>
                <a:latin typeface="Calibri" panose="020F0502020204030204" pitchFamily="34" charset="0"/>
                <a:cs typeface="Calibri" panose="020F0502020204030204" pitchFamily="34" charset="0"/>
              </a:rPr>
              <a:t>Возможности и функциональность</a:t>
            </a:r>
          </a:p>
        </p:txBody>
      </p:sp>
      <p:sp>
        <p:nvSpPr>
          <p:cNvPr id="13" name="TextBox 12"/>
          <p:cNvSpPr txBox="1">
            <a:spLocks noChangeArrowheads="1"/>
          </p:cNvSpPr>
          <p:nvPr/>
        </p:nvSpPr>
        <p:spPr bwMode="auto">
          <a:xfrm>
            <a:off x="2550512" y="5382897"/>
            <a:ext cx="9334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r>
              <a:rPr lang="ru-Ru" sz="1400" b="0" i="0" u="none" baseline="0">
                <a:solidFill>
                  <a:srgbClr val="003366"/>
                </a:solidFill>
                <a:latin typeface="Calibri" panose="020F0502020204030204" pitchFamily="34" charset="0"/>
                <a:cs typeface="Calibri" panose="020F0502020204030204" pitchFamily="34" charset="0"/>
              </a:rPr>
              <a:t>Низкий</a:t>
            </a:r>
          </a:p>
        </p:txBody>
      </p:sp>
      <p:sp>
        <p:nvSpPr>
          <p:cNvPr id="14" name="TextBox 13"/>
          <p:cNvSpPr txBox="1">
            <a:spLocks noChangeArrowheads="1"/>
          </p:cNvSpPr>
          <p:nvPr/>
        </p:nvSpPr>
        <p:spPr bwMode="auto">
          <a:xfrm>
            <a:off x="2029909" y="5028957"/>
            <a:ext cx="9350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r>
              <a:rPr lang="ru-Ru" sz="1400" b="0" i="0" u="none" baseline="0">
                <a:solidFill>
                  <a:srgbClr val="003366"/>
                </a:solidFill>
                <a:latin typeface="Calibri" panose="020F0502020204030204" pitchFamily="34" charset="0"/>
                <a:cs typeface="Calibri" panose="020F0502020204030204" pitchFamily="34" charset="0"/>
              </a:rPr>
              <a:t>Низкий</a:t>
            </a:r>
          </a:p>
        </p:txBody>
      </p:sp>
      <p:sp>
        <p:nvSpPr>
          <p:cNvPr id="15" name="TextBox 14"/>
          <p:cNvSpPr txBox="1">
            <a:spLocks noChangeArrowheads="1"/>
          </p:cNvSpPr>
          <p:nvPr/>
        </p:nvSpPr>
        <p:spPr bwMode="auto">
          <a:xfrm>
            <a:off x="6650282" y="5380257"/>
            <a:ext cx="93503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r>
              <a:rPr lang="ru-Ru" sz="1400" b="0" i="0" u="none" baseline="0">
                <a:solidFill>
                  <a:srgbClr val="003366"/>
                </a:solidFill>
                <a:latin typeface="Calibri" panose="020F0502020204030204" pitchFamily="34" charset="0"/>
                <a:cs typeface="Calibri" panose="020F0502020204030204" pitchFamily="34" charset="0"/>
              </a:rPr>
              <a:t>Высокий</a:t>
            </a:r>
          </a:p>
        </p:txBody>
      </p:sp>
      <p:sp>
        <p:nvSpPr>
          <p:cNvPr id="16" name="TextBox 15"/>
          <p:cNvSpPr txBox="1">
            <a:spLocks noChangeArrowheads="1"/>
          </p:cNvSpPr>
          <p:nvPr/>
        </p:nvSpPr>
        <p:spPr bwMode="auto">
          <a:xfrm>
            <a:off x="1923998" y="1665999"/>
            <a:ext cx="9350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r>
              <a:rPr lang="ru-Ru" sz="1400" b="0" i="0" u="none" baseline="0">
                <a:solidFill>
                  <a:srgbClr val="003366"/>
                </a:solidFill>
                <a:latin typeface="Calibri" panose="020F0502020204030204" pitchFamily="34" charset="0"/>
                <a:cs typeface="Calibri" panose="020F0502020204030204" pitchFamily="34" charset="0"/>
              </a:rPr>
              <a:t>Высокий</a:t>
            </a:r>
          </a:p>
        </p:txBody>
      </p:sp>
      <p:sp>
        <p:nvSpPr>
          <p:cNvPr id="17" name="TextBox 16"/>
          <p:cNvSpPr txBox="1">
            <a:spLocks noChangeArrowheads="1"/>
          </p:cNvSpPr>
          <p:nvPr/>
        </p:nvSpPr>
        <p:spPr bwMode="auto">
          <a:xfrm>
            <a:off x="2421201" y="5587803"/>
            <a:ext cx="12176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r>
              <a:rPr lang="ru-Ru" sz="1200" b="0" i="0" u="none" baseline="0">
                <a:solidFill>
                  <a:srgbClr val="003366"/>
                </a:solidFill>
                <a:latin typeface="Calibri" panose="020F0502020204030204" pitchFamily="34" charset="0"/>
                <a:cs typeface="Calibri" panose="020F0502020204030204" pitchFamily="34" charset="0"/>
              </a:rPr>
              <a:t>Минимально</a:t>
            </a:r>
          </a:p>
        </p:txBody>
      </p:sp>
      <p:sp>
        <p:nvSpPr>
          <p:cNvPr id="18" name="TextBox 17"/>
          <p:cNvSpPr txBox="1">
            <a:spLocks noChangeArrowheads="1"/>
          </p:cNvSpPr>
          <p:nvPr/>
        </p:nvSpPr>
        <p:spPr bwMode="auto">
          <a:xfrm>
            <a:off x="6337034" y="5585936"/>
            <a:ext cx="1436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ru-Ru" sz="1200" b="0" i="0" u="none" baseline="0">
                <a:solidFill>
                  <a:srgbClr val="003366"/>
                </a:solidFill>
                <a:latin typeface="Calibri" panose="020F0502020204030204" pitchFamily="34" charset="0"/>
                <a:cs typeface="Calibri" panose="020F0502020204030204" pitchFamily="34" charset="0"/>
              </a:rPr>
              <a:t>Лучшие практики</a:t>
            </a:r>
          </a:p>
        </p:txBody>
      </p:sp>
      <p:sp>
        <p:nvSpPr>
          <p:cNvPr id="19" name="Rectangle 18"/>
          <p:cNvSpPr/>
          <p:nvPr/>
        </p:nvSpPr>
        <p:spPr>
          <a:xfrm>
            <a:off x="5195357" y="3697974"/>
            <a:ext cx="74613"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sz="1600" dirty="0">
              <a:latin typeface="Calibri" panose="020F0502020204030204" pitchFamily="34" charset="0"/>
              <a:cs typeface="Calibri" panose="020F0502020204030204" pitchFamily="34" charset="0"/>
            </a:endParaRPr>
          </a:p>
        </p:txBody>
      </p:sp>
      <p:sp>
        <p:nvSpPr>
          <p:cNvPr id="21" name="Rectangle 20"/>
          <p:cNvSpPr/>
          <p:nvPr/>
        </p:nvSpPr>
        <p:spPr>
          <a:xfrm>
            <a:off x="4692120" y="3713849"/>
            <a:ext cx="73025"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sz="1600" dirty="0">
              <a:latin typeface="Calibri" panose="020F0502020204030204" pitchFamily="34" charset="0"/>
              <a:cs typeface="Calibri" panose="020F0502020204030204" pitchFamily="34" charset="0"/>
            </a:endParaRPr>
          </a:p>
        </p:txBody>
      </p:sp>
      <p:sp>
        <p:nvSpPr>
          <p:cNvPr id="25" name="Rectangle 24"/>
          <p:cNvSpPr/>
          <p:nvPr/>
        </p:nvSpPr>
        <p:spPr>
          <a:xfrm>
            <a:off x="5843057" y="4072624"/>
            <a:ext cx="73025"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sz="1600" dirty="0">
              <a:latin typeface="Calibri" panose="020F0502020204030204" pitchFamily="34" charset="0"/>
              <a:cs typeface="Calibri" panose="020F0502020204030204" pitchFamily="34" charset="0"/>
            </a:endParaRPr>
          </a:p>
        </p:txBody>
      </p:sp>
      <p:sp>
        <p:nvSpPr>
          <p:cNvPr id="26" name="Rectangle 25"/>
          <p:cNvSpPr/>
          <p:nvPr/>
        </p:nvSpPr>
        <p:spPr>
          <a:xfrm>
            <a:off x="3612620" y="4383774"/>
            <a:ext cx="73025"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sz="1600" dirty="0">
              <a:latin typeface="Calibri" panose="020F0502020204030204" pitchFamily="34" charset="0"/>
              <a:cs typeface="Calibri" panose="020F0502020204030204" pitchFamily="34" charset="0"/>
            </a:endParaRPr>
          </a:p>
        </p:txBody>
      </p:sp>
      <p:sp>
        <p:nvSpPr>
          <p:cNvPr id="27" name="Rectangle 26"/>
          <p:cNvSpPr/>
          <p:nvPr/>
        </p:nvSpPr>
        <p:spPr>
          <a:xfrm>
            <a:off x="3755495" y="4507599"/>
            <a:ext cx="74612" cy="635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sz="1600" dirty="0">
              <a:latin typeface="Calibri" panose="020F0502020204030204" pitchFamily="34" charset="0"/>
              <a:cs typeface="Calibri" panose="020F0502020204030204" pitchFamily="34" charset="0"/>
            </a:endParaRPr>
          </a:p>
        </p:txBody>
      </p:sp>
      <p:sp>
        <p:nvSpPr>
          <p:cNvPr id="28" name="Rectangle 27"/>
          <p:cNvSpPr/>
          <p:nvPr/>
        </p:nvSpPr>
        <p:spPr>
          <a:xfrm>
            <a:off x="6417732" y="2950261"/>
            <a:ext cx="74613" cy="61913"/>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sz="1600" dirty="0">
              <a:latin typeface="Calibri" panose="020F0502020204030204" pitchFamily="34" charset="0"/>
              <a:cs typeface="Calibri" panose="020F0502020204030204" pitchFamily="34" charset="0"/>
            </a:endParaRPr>
          </a:p>
        </p:txBody>
      </p:sp>
      <p:sp>
        <p:nvSpPr>
          <p:cNvPr id="32" name="Arc 38"/>
          <p:cNvSpPr/>
          <p:nvPr/>
        </p:nvSpPr>
        <p:spPr>
          <a:xfrm rot="18215171">
            <a:off x="3537214" y="2250734"/>
            <a:ext cx="3186112" cy="2320925"/>
          </a:xfrm>
          <a:custGeom>
            <a:avLst/>
            <a:gdLst>
              <a:gd name="connsiteX0" fmla="*/ 2310733 w 5775471"/>
              <a:gd name="connsiteY0" fmla="*/ 50541 h 5012547"/>
              <a:gd name="connsiteX1" fmla="*/ 5515125 w 5775471"/>
              <a:gd name="connsiteY1" fmla="*/ 1466295 h 5012547"/>
              <a:gd name="connsiteX2" fmla="*/ 2887736 w 5775471"/>
              <a:gd name="connsiteY2" fmla="*/ 2506274 h 5012547"/>
              <a:gd name="connsiteX3" fmla="*/ 2310733 w 5775471"/>
              <a:gd name="connsiteY3" fmla="*/ 50541 h 5012547"/>
              <a:gd name="connsiteX0" fmla="*/ 2310733 w 5775471"/>
              <a:gd name="connsiteY0" fmla="*/ 50541 h 5012547"/>
              <a:gd name="connsiteX1" fmla="*/ 5515125 w 5775471"/>
              <a:gd name="connsiteY1" fmla="*/ 1466295 h 5012547"/>
              <a:gd name="connsiteX0" fmla="*/ 0 w 3649853"/>
              <a:gd name="connsiteY0" fmla="*/ 50766 h 2506499"/>
              <a:gd name="connsiteX1" fmla="*/ 3204392 w 3649853"/>
              <a:gd name="connsiteY1" fmla="*/ 1466520 h 2506499"/>
              <a:gd name="connsiteX2" fmla="*/ 577003 w 3649853"/>
              <a:gd name="connsiteY2" fmla="*/ 2506499 h 2506499"/>
              <a:gd name="connsiteX3" fmla="*/ 0 w 3649853"/>
              <a:gd name="connsiteY3" fmla="*/ 50766 h 2506499"/>
              <a:gd name="connsiteX0" fmla="*/ 0 w 3649853"/>
              <a:gd name="connsiteY0" fmla="*/ 50766 h 2506499"/>
              <a:gd name="connsiteX1" fmla="*/ 3649853 w 3649853"/>
              <a:gd name="connsiteY1" fmla="*/ 2016815 h 2506499"/>
              <a:gd name="connsiteX0" fmla="*/ 1101387 w 4751240"/>
              <a:gd name="connsiteY0" fmla="*/ 154274 h 2610007"/>
              <a:gd name="connsiteX1" fmla="*/ 4305779 w 4751240"/>
              <a:gd name="connsiteY1" fmla="*/ 1570028 h 2610007"/>
              <a:gd name="connsiteX2" fmla="*/ 1678390 w 4751240"/>
              <a:gd name="connsiteY2" fmla="*/ 2610007 h 2610007"/>
              <a:gd name="connsiteX3" fmla="*/ 1101387 w 4751240"/>
              <a:gd name="connsiteY3" fmla="*/ 154274 h 2610007"/>
              <a:gd name="connsiteX0" fmla="*/ 0 w 4751240"/>
              <a:gd name="connsiteY0" fmla="*/ 28113 h 2610007"/>
              <a:gd name="connsiteX1" fmla="*/ 4751240 w 4751240"/>
              <a:gd name="connsiteY1" fmla="*/ 2120323 h 2610007"/>
              <a:gd name="connsiteX0" fmla="*/ 647115 w 4296968"/>
              <a:gd name="connsiteY0" fmla="*/ 79613 h 2535346"/>
              <a:gd name="connsiteX1" fmla="*/ 3851507 w 4296968"/>
              <a:gd name="connsiteY1" fmla="*/ 1495367 h 2535346"/>
              <a:gd name="connsiteX2" fmla="*/ 1224118 w 4296968"/>
              <a:gd name="connsiteY2" fmla="*/ 2535346 h 2535346"/>
              <a:gd name="connsiteX3" fmla="*/ 647115 w 4296968"/>
              <a:gd name="connsiteY3" fmla="*/ 79613 h 2535346"/>
              <a:gd name="connsiteX0" fmla="*/ 0 w 4296968"/>
              <a:gd name="connsiteY0" fmla="*/ 29632 h 2535346"/>
              <a:gd name="connsiteX1" fmla="*/ 4296968 w 4296968"/>
              <a:gd name="connsiteY1" fmla="*/ 2045662 h 2535346"/>
              <a:gd name="connsiteX0" fmla="*/ 647115 w 4296968"/>
              <a:gd name="connsiteY0" fmla="*/ 50767 h 2506500"/>
              <a:gd name="connsiteX1" fmla="*/ 3851507 w 4296968"/>
              <a:gd name="connsiteY1" fmla="*/ 1466521 h 2506500"/>
              <a:gd name="connsiteX2" fmla="*/ 1224118 w 4296968"/>
              <a:gd name="connsiteY2" fmla="*/ 2506500 h 2506500"/>
              <a:gd name="connsiteX3" fmla="*/ 647115 w 4296968"/>
              <a:gd name="connsiteY3" fmla="*/ 50767 h 2506500"/>
              <a:gd name="connsiteX0" fmla="*/ 0 w 4296968"/>
              <a:gd name="connsiteY0" fmla="*/ 786 h 2506500"/>
              <a:gd name="connsiteX1" fmla="*/ 4296968 w 4296968"/>
              <a:gd name="connsiteY1" fmla="*/ 2016816 h 2506500"/>
            </a:gdLst>
            <a:ahLst/>
            <a:cxnLst>
              <a:cxn ang="0">
                <a:pos x="connsiteX0" y="connsiteY0"/>
              </a:cxn>
              <a:cxn ang="0">
                <a:pos x="connsiteX1" y="connsiteY1"/>
              </a:cxn>
            </a:cxnLst>
            <a:rect l="l" t="t" r="r" b="b"/>
            <a:pathLst>
              <a:path w="4296968" h="2506500" stroke="0" extrusionOk="0">
                <a:moveTo>
                  <a:pt x="647115" y="50767"/>
                </a:moveTo>
                <a:cubicBezTo>
                  <a:pt x="1964770" y="-182439"/>
                  <a:pt x="3293492" y="404612"/>
                  <a:pt x="3851507" y="1466521"/>
                </a:cubicBezTo>
                <a:lnTo>
                  <a:pt x="1224118" y="2506500"/>
                </a:lnTo>
                <a:lnTo>
                  <a:pt x="647115" y="50767"/>
                </a:lnTo>
                <a:close/>
              </a:path>
              <a:path w="4296968" h="2506500" fill="none">
                <a:moveTo>
                  <a:pt x="0" y="786"/>
                </a:moveTo>
                <a:cubicBezTo>
                  <a:pt x="1363580" y="98756"/>
                  <a:pt x="3738953" y="954907"/>
                  <a:pt x="4296968" y="2016816"/>
                </a:cubicBezTo>
              </a:path>
            </a:pathLst>
          </a:custGeom>
          <a:ln>
            <a:solidFill>
              <a:schemeClr val="accent2"/>
            </a:solidFill>
          </a:ln>
        </p:spPr>
        <p:style>
          <a:lnRef idx="1">
            <a:schemeClr val="accent1"/>
          </a:lnRef>
          <a:fillRef idx="0">
            <a:schemeClr val="accent1"/>
          </a:fillRef>
          <a:effectRef idx="0">
            <a:schemeClr val="accent1"/>
          </a:effectRef>
          <a:fontRef idx="minor">
            <a:schemeClr val="tx1"/>
          </a:fontRef>
        </p:style>
        <p:txBody>
          <a:bodyPr anchor="ctr"/>
          <a:lstStyle/>
          <a:p>
            <a:pPr algn="ctr" rtl="0">
              <a:defRPr/>
            </a:pPr>
            <a:endParaRPr lang="ru-Ru" sz="1600" dirty="0">
              <a:latin typeface="Calibri" panose="020F0502020204030204" pitchFamily="34" charset="0"/>
              <a:cs typeface="Calibri" panose="020F0502020204030204" pitchFamily="34" charset="0"/>
            </a:endParaRPr>
          </a:p>
        </p:txBody>
      </p:sp>
      <p:cxnSp>
        <p:nvCxnSpPr>
          <p:cNvPr id="34" name="Straight Arrow Connector 33"/>
          <p:cNvCxnSpPr/>
          <p:nvPr/>
        </p:nvCxnSpPr>
        <p:spPr>
          <a:xfrm flipV="1">
            <a:off x="5231870" y="2931211"/>
            <a:ext cx="431800" cy="779463"/>
          </a:xfrm>
          <a:prstGeom prst="straightConnector1">
            <a:avLst/>
          </a:prstGeom>
          <a:ln>
            <a:solidFill>
              <a:srgbClr val="C00000"/>
            </a:solidFill>
            <a:prstDash val="dash"/>
            <a:tailEnd type="arrow"/>
          </a:ln>
        </p:spPr>
        <p:style>
          <a:lnRef idx="1">
            <a:schemeClr val="accent2"/>
          </a:lnRef>
          <a:fillRef idx="0">
            <a:schemeClr val="accent2"/>
          </a:fillRef>
          <a:effectRef idx="0">
            <a:schemeClr val="accent2"/>
          </a:effectRef>
          <a:fontRef idx="minor">
            <a:schemeClr val="tx1"/>
          </a:fontRef>
        </p:style>
      </p:cxnSp>
      <p:cxnSp>
        <p:nvCxnSpPr>
          <p:cNvPr id="35" name="Straight Arrow Connector 34"/>
          <p:cNvCxnSpPr/>
          <p:nvPr/>
        </p:nvCxnSpPr>
        <p:spPr>
          <a:xfrm>
            <a:off x="3147482" y="1953311"/>
            <a:ext cx="374650" cy="0"/>
          </a:xfrm>
          <a:prstGeom prst="straightConnector1">
            <a:avLst/>
          </a:prstGeom>
          <a:ln>
            <a:solidFill>
              <a:srgbClr val="C00000"/>
            </a:solidFill>
            <a:prstDash val="dash"/>
            <a:tailEnd type="arrow"/>
          </a:ln>
        </p:spPr>
        <p:style>
          <a:lnRef idx="1">
            <a:schemeClr val="accent2"/>
          </a:lnRef>
          <a:fillRef idx="0">
            <a:schemeClr val="accent2"/>
          </a:fillRef>
          <a:effectRef idx="0">
            <a:schemeClr val="accent2"/>
          </a:effectRef>
          <a:fontRef idx="minor">
            <a:schemeClr val="tx1"/>
          </a:fontRef>
        </p:style>
      </p:cxnSp>
      <p:sp>
        <p:nvSpPr>
          <p:cNvPr id="36" name="TextBox 35"/>
          <p:cNvSpPr txBox="1">
            <a:spLocks noChangeArrowheads="1"/>
          </p:cNvSpPr>
          <p:nvPr/>
        </p:nvSpPr>
        <p:spPr bwMode="auto">
          <a:xfrm>
            <a:off x="3612620" y="1827899"/>
            <a:ext cx="1443037"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l" rtl="0" eaLnBrk="1" hangingPunct="1"/>
            <a:r>
              <a:rPr lang="ru-Ru" sz="1100" b="0" i="0" u="none" baseline="0">
                <a:solidFill>
                  <a:srgbClr val="003366"/>
                </a:solidFill>
                <a:latin typeface="Calibri" panose="020F0502020204030204" pitchFamily="34" charset="0"/>
                <a:cs typeface="Calibri" panose="020F0502020204030204" pitchFamily="34" charset="0"/>
              </a:rPr>
              <a:t>Мероприятия по усилению цепи поставок</a:t>
            </a:r>
          </a:p>
        </p:txBody>
      </p:sp>
      <p:cxnSp>
        <p:nvCxnSpPr>
          <p:cNvPr id="37" name="Straight Arrow Connector 36"/>
          <p:cNvCxnSpPr>
            <a:stCxn id="19" idx="3"/>
          </p:cNvCxnSpPr>
          <p:nvPr/>
        </p:nvCxnSpPr>
        <p:spPr>
          <a:xfrm flipV="1">
            <a:off x="5269970" y="3572561"/>
            <a:ext cx="646112" cy="157163"/>
          </a:xfrm>
          <a:prstGeom prst="straightConnector1">
            <a:avLst/>
          </a:prstGeom>
          <a:ln>
            <a:solidFill>
              <a:srgbClr val="C00000"/>
            </a:solidFill>
            <a:prstDash val="dash"/>
            <a:tailEnd type="arrow"/>
          </a:ln>
        </p:spPr>
        <p:style>
          <a:lnRef idx="1">
            <a:schemeClr val="accent2"/>
          </a:lnRef>
          <a:fillRef idx="0">
            <a:schemeClr val="accent2"/>
          </a:fillRef>
          <a:effectRef idx="0">
            <a:schemeClr val="accent2"/>
          </a:effectRef>
          <a:fontRef idx="minor">
            <a:schemeClr val="tx1"/>
          </a:fontRef>
        </p:style>
      </p:cxnSp>
      <p:sp>
        <p:nvSpPr>
          <p:cNvPr id="38" name="TextBox 37"/>
          <p:cNvSpPr txBox="1">
            <a:spLocks noChangeArrowheads="1"/>
          </p:cNvSpPr>
          <p:nvPr/>
        </p:nvSpPr>
        <p:spPr bwMode="auto">
          <a:xfrm>
            <a:off x="4782607" y="3783700"/>
            <a:ext cx="113347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ru-Ru" sz="1100" b="0" i="0" u="none" baseline="0">
                <a:latin typeface="Calibri" panose="020F0502020204030204" pitchFamily="34" charset="0"/>
                <a:cs typeface="Calibri" panose="020F0502020204030204" pitchFamily="34" charset="0"/>
              </a:rPr>
              <a:t>Складирование</a:t>
            </a:r>
          </a:p>
        </p:txBody>
      </p:sp>
      <p:sp>
        <p:nvSpPr>
          <p:cNvPr id="39" name="TextBox 38"/>
          <p:cNvSpPr txBox="1">
            <a:spLocks noChangeArrowheads="1"/>
          </p:cNvSpPr>
          <p:nvPr/>
        </p:nvSpPr>
        <p:spPr bwMode="auto">
          <a:xfrm>
            <a:off x="5233421" y="4134537"/>
            <a:ext cx="134937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ru-Ru" sz="1100" b="0" i="0" u="none" baseline="0">
                <a:latin typeface="Calibri" panose="020F0502020204030204" pitchFamily="34" charset="0"/>
                <a:cs typeface="Calibri" panose="020F0502020204030204" pitchFamily="34" charset="0"/>
              </a:rPr>
              <a:t>Закупки</a:t>
            </a:r>
          </a:p>
        </p:txBody>
      </p:sp>
      <p:sp>
        <p:nvSpPr>
          <p:cNvPr id="41" name="Oval Callout 40"/>
          <p:cNvSpPr/>
          <p:nvPr/>
        </p:nvSpPr>
        <p:spPr>
          <a:xfrm>
            <a:off x="6841739" y="3998011"/>
            <a:ext cx="1828800" cy="1146175"/>
          </a:xfrm>
          <a:prstGeom prst="wedgeEllipseCallout">
            <a:avLst>
              <a:gd name="adj1" fmla="val -48425"/>
              <a:gd name="adj2" fmla="val 63035"/>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rtl="0">
              <a:defRPr/>
            </a:pPr>
            <a:r>
              <a:rPr lang="ru-Ru" sz="1200" b="1" i="0" u="none" baseline="0">
                <a:latin typeface="Calibri" panose="020F0502020204030204" pitchFamily="34" charset="0"/>
                <a:cs typeface="Calibri" panose="020F0502020204030204" pitchFamily="34" charset="0"/>
              </a:rPr>
              <a:t>Какова потенциальные возможности системы?</a:t>
            </a:r>
          </a:p>
        </p:txBody>
      </p:sp>
      <p:sp>
        <p:nvSpPr>
          <p:cNvPr id="42" name="Rectangle 41"/>
          <p:cNvSpPr/>
          <p:nvPr/>
        </p:nvSpPr>
        <p:spPr>
          <a:xfrm>
            <a:off x="2663294" y="5970099"/>
            <a:ext cx="4400552" cy="420687"/>
          </a:xfrm>
          <a:prstGeom prst="rect">
            <a:avLst/>
          </a:prstGeom>
          <a:solidFill>
            <a:schemeClr val="accent2"/>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400" b="1" i="1" u="none" baseline="0">
                <a:solidFill>
                  <a:schemeClr val="bg1"/>
                </a:solidFill>
                <a:latin typeface="Calibri" panose="020F0502020204030204" pitchFamily="34" charset="0"/>
                <a:cs typeface="Calibri" panose="020F0502020204030204" pitchFamily="34" charset="0"/>
              </a:rPr>
              <a:t>Оценка возможностей и функциональности </a:t>
            </a:r>
          </a:p>
        </p:txBody>
      </p:sp>
      <p:sp>
        <p:nvSpPr>
          <p:cNvPr id="43" name="Rectangle 42"/>
          <p:cNvSpPr/>
          <p:nvPr/>
        </p:nvSpPr>
        <p:spPr>
          <a:xfrm rot="16200000">
            <a:off x="-187111" y="3412224"/>
            <a:ext cx="3913188" cy="320675"/>
          </a:xfrm>
          <a:prstGeom prst="rect">
            <a:avLst/>
          </a:prstGeom>
          <a:solidFill>
            <a:schemeClr val="accent2"/>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400" b="1" i="1" u="none" baseline="0">
                <a:solidFill>
                  <a:schemeClr val="bg1"/>
                </a:solidFill>
                <a:latin typeface="Calibri" panose="020F0502020204030204" pitchFamily="34" charset="0"/>
                <a:cs typeface="Calibri" panose="020F0502020204030204" pitchFamily="34" charset="0"/>
              </a:rPr>
              <a:t>КПЭ</a:t>
            </a:r>
          </a:p>
        </p:txBody>
      </p:sp>
      <p:sp>
        <p:nvSpPr>
          <p:cNvPr id="44" name="TextBox 43"/>
          <p:cNvSpPr txBox="1">
            <a:spLocks noChangeArrowheads="1"/>
          </p:cNvSpPr>
          <p:nvPr/>
        </p:nvSpPr>
        <p:spPr bwMode="auto">
          <a:xfrm>
            <a:off x="3147482" y="4560558"/>
            <a:ext cx="134937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ru-Ru" sz="1100" b="0" i="0" u="none" baseline="0">
                <a:latin typeface="Calibri" panose="020F0502020204030204" pitchFamily="34" charset="0"/>
                <a:cs typeface="Calibri" panose="020F0502020204030204" pitchFamily="34" charset="0"/>
              </a:rPr>
              <a:t>Транспортировка</a:t>
            </a:r>
          </a:p>
        </p:txBody>
      </p:sp>
      <p:sp>
        <p:nvSpPr>
          <p:cNvPr id="45" name="TextBox 44"/>
          <p:cNvSpPr txBox="1">
            <a:spLocks noChangeArrowheads="1"/>
          </p:cNvSpPr>
          <p:nvPr/>
        </p:nvSpPr>
        <p:spPr bwMode="auto">
          <a:xfrm>
            <a:off x="3087108" y="3919092"/>
            <a:ext cx="193367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ru-Ru" sz="1100" b="0" i="0" u="none" baseline="0">
                <a:latin typeface="Calibri" panose="020F0502020204030204" pitchFamily="34" charset="0"/>
                <a:cs typeface="Calibri" panose="020F0502020204030204" pitchFamily="34" charset="0"/>
              </a:rPr>
              <a:t>Организация сбора и удаления отходов</a:t>
            </a:r>
          </a:p>
        </p:txBody>
      </p:sp>
      <p:sp>
        <p:nvSpPr>
          <p:cNvPr id="46" name="TextBox 45"/>
          <p:cNvSpPr txBox="1">
            <a:spLocks noChangeArrowheads="1"/>
          </p:cNvSpPr>
          <p:nvPr/>
        </p:nvSpPr>
        <p:spPr bwMode="auto">
          <a:xfrm>
            <a:off x="4049356" y="3436364"/>
            <a:ext cx="134937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ru-Ru" sz="1100" b="0" i="0" u="none" baseline="0">
                <a:latin typeface="Calibri" panose="020F0502020204030204" pitchFamily="34" charset="0"/>
                <a:cs typeface="Calibri" panose="020F0502020204030204" pitchFamily="34" charset="0"/>
              </a:rPr>
              <a:t>Прогнозирование</a:t>
            </a:r>
          </a:p>
        </p:txBody>
      </p:sp>
      <p:sp>
        <p:nvSpPr>
          <p:cNvPr id="47" name="TextBox 46"/>
          <p:cNvSpPr txBox="1">
            <a:spLocks noChangeArrowheads="1"/>
          </p:cNvSpPr>
          <p:nvPr/>
        </p:nvSpPr>
        <p:spPr bwMode="auto">
          <a:xfrm>
            <a:off x="5689836" y="3077879"/>
            <a:ext cx="160575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rtl="0" eaLnBrk="1" hangingPunct="1"/>
            <a:r>
              <a:rPr lang="ru-Ru" sz="1100" b="0" i="0" u="none" baseline="0">
                <a:latin typeface="Calibri" panose="020F0502020204030204" pitchFamily="34" charset="0"/>
                <a:cs typeface="Calibri" panose="020F0502020204030204" pitchFamily="34" charset="0"/>
              </a:rPr>
              <a:t>Выбор продукции</a:t>
            </a:r>
          </a:p>
        </p:txBody>
      </p:sp>
      <p:sp>
        <p:nvSpPr>
          <p:cNvPr id="40" name="Oval Callout 39"/>
          <p:cNvSpPr/>
          <p:nvPr/>
        </p:nvSpPr>
        <p:spPr>
          <a:xfrm>
            <a:off x="205846" y="1819275"/>
            <a:ext cx="1828800" cy="1146175"/>
          </a:xfrm>
          <a:prstGeom prst="wedgeEllipseCallout">
            <a:avLst>
              <a:gd name="adj1" fmla="val 53162"/>
              <a:gd name="adj2" fmla="val 42774"/>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rtl="0">
              <a:defRPr/>
            </a:pPr>
            <a:r>
              <a:rPr lang="ru-Ru" sz="1200" b="1" i="0" u="none" baseline="0">
                <a:latin typeface="Calibri" panose="020F0502020204030204" pitchFamily="34" charset="0"/>
                <a:cs typeface="Calibri" panose="020F0502020204030204" pitchFamily="34" charset="0"/>
              </a:rPr>
              <a:t>Какова реальная эффективность цепи поставок?</a:t>
            </a:r>
          </a:p>
        </p:txBody>
      </p:sp>
    </p:spTree>
    <p:extLst>
      <p:ext uri="{BB962C8B-B14F-4D97-AF65-F5344CB8AC3E}">
        <p14:creationId xmlns:p14="http://schemas.microsoft.com/office/powerpoint/2010/main" val="69638956"/>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600" b="0" i="0" u="none" strike="noStrike" kern="1200" cap="none" spc="0" normalizeH="0" baseline="0">
                <a:ln>
                  <a:noFill/>
                </a:ln>
                <a:solidFill>
                  <a:srgbClr val="6C6463"/>
                </a:solidFill>
                <a:effectLst/>
                <a:uLnTx/>
                <a:uFillTx/>
                <a:latin typeface="Calibri" panose="020F0502020204030204" pitchFamily="34" charset="0"/>
                <a:cs typeface="Calibri" panose="020F0502020204030204" pitchFamily="34" charset="0"/>
              </a:rPr>
              <a:t>ВСТАВЬТЕ НИЖНИЙ КОЛОНТИТУЛ</a:t>
            </a:r>
          </a:p>
        </p:txBody>
      </p:sp>
      <p:sp>
        <p:nvSpPr>
          <p:cNvPr id="6" name="Slide Number Placeholder 5"/>
          <p:cNvSpPr>
            <a:spLocks noGrp="1"/>
          </p:cNvSpPr>
          <p:nvPr>
            <p:ph type="sldNum" sz="quarter" idx="4"/>
          </p:nvPr>
        </p:nvSpPr>
        <p:spPr>
          <a:xfrm>
            <a:off x="6858000" y="6477000"/>
            <a:ext cx="2133600" cy="184666"/>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6C6463"/>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ru-Ru" sz="600" b="0" i="0" u="none" strike="noStrike" kern="1200" cap="none" spc="0" normalizeH="0" baseline="0" noProof="0" dirty="0">
              <a:ln>
                <a:noFill/>
              </a:ln>
              <a:solidFill>
                <a:srgbClr val="6C6463"/>
              </a:solidFill>
              <a:effectLst/>
              <a:uLnTx/>
              <a:uFillTx/>
              <a:latin typeface="Calibri" panose="020F0502020204030204" pitchFamily="34" charset="0"/>
              <a:cs typeface="Calibri" panose="020F0502020204030204" pitchFamily="34" charset="0"/>
            </a:endParaRPr>
          </a:p>
        </p:txBody>
      </p:sp>
      <p:sp>
        <p:nvSpPr>
          <p:cNvPr id="8" name="Title 7"/>
          <p:cNvSpPr>
            <a:spLocks noGrp="1"/>
          </p:cNvSpPr>
          <p:nvPr>
            <p:ph type="title"/>
          </p:nvPr>
        </p:nvSpPr>
        <p:spPr>
          <a:xfrm>
            <a:off x="304800" y="280718"/>
            <a:ext cx="8524054" cy="1200329"/>
          </a:xfrm>
        </p:spPr>
        <p:txBody>
          <a:bodyPr/>
          <a:lstStyle/>
          <a:p>
            <a:pPr algn="l" rtl="0"/>
            <a:r>
              <a:rPr lang="ru-Ru" sz="2400" b="1" i="0" u="none" baseline="0">
                <a:latin typeface="Calibri" panose="020F0502020204030204" pitchFamily="34" charset="0"/>
                <a:cs typeface="Calibri" panose="020F0502020204030204" pitchFamily="34" charset="0"/>
              </a:rPr>
              <a:t>Ожидаемые результаты включают таблицу индикаторов эффективности, анализ результатов и технический отчет с рекомендациями </a:t>
            </a:r>
            <a:endParaRPr lang="ru-Ru" sz="2400" dirty="0">
              <a:solidFill>
                <a:srgbClr val="C00000"/>
              </a:solidFill>
              <a:latin typeface="Calibri" panose="020F0502020204030204" pitchFamily="34" charset="0"/>
              <a:cs typeface="Calibri" panose="020F0502020204030204" pitchFamily="34" charset="0"/>
            </a:endParaRP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9200" y="4068974"/>
            <a:ext cx="3962400" cy="2592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p:nvSpPr>
        <p:spPr>
          <a:xfrm>
            <a:off x="5029200" y="1424840"/>
            <a:ext cx="3962400" cy="307777"/>
          </a:xfrm>
          <a:prstGeom prst="rect">
            <a:avLst/>
          </a:prstGeom>
          <a:solidFill>
            <a:schemeClr val="tx2"/>
          </a:solidFill>
          <a:ln w="28575">
            <a:solidFill>
              <a:srgbClr val="002060"/>
            </a:solidFill>
          </a:ln>
        </p:spPr>
        <p:txBody>
          <a:bodyPr wrap="square" rtlCol="0">
            <a:spAutoFit/>
          </a:bodyPr>
          <a:lstStyle/>
          <a:p>
            <a:pPr algn="ctr" rtl="0"/>
            <a:r>
              <a:rPr lang="ru-Ru" sz="1400" b="0" i="0" u="none" baseline="0">
                <a:solidFill>
                  <a:schemeClr val="bg1"/>
                </a:solidFill>
                <a:latin typeface="Calibri" panose="020F0502020204030204" pitchFamily="34" charset="0"/>
                <a:cs typeface="Calibri" panose="020F0502020204030204" pitchFamily="34" charset="0"/>
              </a:rPr>
              <a:t>Сравнение возможностей и функциональности</a:t>
            </a:r>
          </a:p>
        </p:txBody>
      </p:sp>
      <p:sp>
        <p:nvSpPr>
          <p:cNvPr id="11" name="TextBox 10"/>
          <p:cNvSpPr txBox="1"/>
          <p:nvPr/>
        </p:nvSpPr>
        <p:spPr>
          <a:xfrm>
            <a:off x="5029199" y="3982788"/>
            <a:ext cx="3962401" cy="319188"/>
          </a:xfrm>
          <a:prstGeom prst="rect">
            <a:avLst/>
          </a:prstGeom>
          <a:solidFill>
            <a:schemeClr val="tx2"/>
          </a:solidFill>
          <a:ln w="28575">
            <a:solidFill>
              <a:srgbClr val="002060"/>
            </a:solidFill>
          </a:ln>
        </p:spPr>
        <p:txBody>
          <a:bodyPr wrap="square" rtlCol="0">
            <a:spAutoFit/>
          </a:bodyPr>
          <a:lstStyle/>
          <a:p>
            <a:pPr algn="ctr" rtl="0"/>
            <a:r>
              <a:rPr lang="ru-Ru" sz="1400" b="0" i="0" u="none" baseline="0">
                <a:solidFill>
                  <a:schemeClr val="bg1"/>
                </a:solidFill>
                <a:latin typeface="Calibri" panose="020F0502020204030204" pitchFamily="34" charset="0"/>
                <a:cs typeface="Calibri" panose="020F0502020204030204" pitchFamily="34" charset="0"/>
              </a:rPr>
              <a:t>Диапазон баллов</a:t>
            </a:r>
          </a:p>
        </p:txBody>
      </p:sp>
      <p:pic>
        <p:nvPicPr>
          <p:cNvPr id="1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1791129"/>
            <a:ext cx="3962400" cy="2141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2013002"/>
            <a:ext cx="4876800" cy="464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172860" y="2013002"/>
            <a:ext cx="4856339" cy="307777"/>
          </a:xfrm>
          <a:prstGeom prst="rect">
            <a:avLst/>
          </a:prstGeom>
          <a:solidFill>
            <a:schemeClr val="tx2"/>
          </a:solidFill>
          <a:ln w="28575">
            <a:solidFill>
              <a:srgbClr val="002060"/>
            </a:solidFill>
          </a:ln>
        </p:spPr>
        <p:txBody>
          <a:bodyPr wrap="square" rtlCol="0">
            <a:spAutoFit/>
          </a:bodyPr>
          <a:lstStyle/>
          <a:p>
            <a:pPr algn="ctr" rtl="0"/>
            <a:r>
              <a:rPr lang="ru-Ru" sz="1400" b="0" i="0" u="none" baseline="0">
                <a:solidFill>
                  <a:schemeClr val="bg1"/>
                </a:solidFill>
                <a:latin typeface="Calibri" panose="020F0502020204030204" pitchFamily="34" charset="0"/>
                <a:cs typeface="Calibri" panose="020F0502020204030204" pitchFamily="34" charset="0"/>
              </a:rPr>
              <a:t>Таблица индикаторов эффективности</a:t>
            </a:r>
          </a:p>
        </p:txBody>
      </p:sp>
      <p:sp>
        <p:nvSpPr>
          <p:cNvPr id="15" name="Rectangle 14"/>
          <p:cNvSpPr/>
          <p:nvPr/>
        </p:nvSpPr>
        <p:spPr>
          <a:xfrm>
            <a:off x="5638800" y="4854165"/>
            <a:ext cx="762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endParaRPr lang="ru-Ru" dirty="0">
              <a:solidFill>
                <a:srgbClr val="FFFFFF"/>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08448537"/>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r>
              <a:rPr lang="th-TH">
                <a:latin typeface="Calibri" panose="020F0502020204030204" pitchFamily="34" charset="0"/>
              </a:rPr>
              <a:t>8/10/2022</a:t>
            </a:r>
            <a:endParaRPr lang="ru-Ru" dirty="0">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t>19</a:t>
            </a:fld>
            <a:endParaRPr lang="ru-Ru" dirty="0">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686104" y="848380"/>
            <a:ext cx="7772400" cy="523220"/>
          </a:xfrm>
        </p:spPr>
        <p:txBody>
          <a:bodyPr/>
          <a:lstStyle/>
          <a:p>
            <a:endParaRPr lang="ru-Ru" dirty="0">
              <a:latin typeface="Calibri" panose="020F0502020204030204" pitchFamily="34" charset="0"/>
              <a:cs typeface="Calibri" panose="020F0502020204030204" pitchFamily="34"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249382"/>
            <a:ext cx="8229599" cy="6359235"/>
          </a:xfrm>
          <a:prstGeom prst="rect">
            <a:avLst/>
          </a:prstGeom>
        </p:spPr>
      </p:pic>
    </p:spTree>
    <p:extLst>
      <p:ext uri="{BB962C8B-B14F-4D97-AF65-F5344CB8AC3E}">
        <p14:creationId xmlns:p14="http://schemas.microsoft.com/office/powerpoint/2010/main" val="25042543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2366202"/>
            <a:ext cx="7772400" cy="1087437"/>
          </a:xfrm>
        </p:spPr>
        <p:txBody>
          <a:bodyPr/>
          <a:lstStyle/>
          <a:p>
            <a:pPr rtl="0"/>
            <a:r>
              <a:rPr lang="ru-Ru" b="0" i="0" u="none" baseline="0">
                <a:latin typeface="Calibri" panose="020F0502020204030204" pitchFamily="34" charset="0"/>
                <a:cs typeface="Calibri" panose="020F0502020204030204" pitchFamily="34" charset="0"/>
              </a:rPr>
              <a:t>ВВЕДЕНИЕ</a:t>
            </a:r>
          </a:p>
        </p:txBody>
      </p:sp>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 </a:t>
            </a:r>
            <a:endParaRPr lang="ru-Ru" dirty="0">
              <a:latin typeface="Calibri" panose="020F0502020204030204" pitchFamily="34" charset="0"/>
              <a:cs typeface="Calibri" panose="020F0502020204030204" pitchFamily="34" charset="0"/>
            </a:endParaRPr>
          </a:p>
        </p:txBody>
      </p:sp>
      <p:sp>
        <p:nvSpPr>
          <p:cNvPr id="5" name="Footer Placeholder 4"/>
          <p:cNvSpPr>
            <a:spLocks noGrp="1"/>
          </p:cNvSpPr>
          <p:nvPr>
            <p:ph type="ftr" sz="quarter" idx="11"/>
          </p:nvPr>
        </p:nvSpPr>
        <p:spPr/>
        <p:txBody>
          <a:bodyPr/>
          <a:lstStyle/>
          <a:p>
            <a:endParaRPr lang="ru-Ru" dirty="0">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A3E3E7B1-5544-488D-89C9-1CBD4FE25131}" type="slidenum">
              <a:rPr>
                <a:latin typeface="Calibri" panose="020F0502020204030204" pitchFamily="34" charset="0"/>
                <a:cs typeface="Calibri" panose="020F0502020204030204" pitchFamily="34" charset="0"/>
              </a:rPr>
              <a:t>2</a:t>
            </a:fld>
            <a:endParaRPr lang="ru-Ru"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034504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ChangeArrowheads="1"/>
          </p:cNvSpPr>
          <p:nvPr/>
        </p:nvSpPr>
        <p:spPr bwMode="auto">
          <a:xfrm>
            <a:off x="3621088" y="1642716"/>
            <a:ext cx="184731"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br>
              <a:rPr lang="ru-Ru" sz="2800">
                <a:solidFill>
                  <a:srgbClr val="000000"/>
                </a:solidFill>
                <a:latin typeface="Calibri" panose="020F0502020204030204" pitchFamily="34" charset="0"/>
                <a:cs typeface="Calibri" panose="020F0502020204030204" pitchFamily="34" charset="0"/>
              </a:rPr>
            </a:br>
            <a:endParaRPr lang="ru-Ru" altLang="en-US" sz="2800" dirty="0">
              <a:solidFill>
                <a:srgbClr val="000000"/>
              </a:solidFill>
              <a:latin typeface="Calibri" panose="020F0502020204030204" pitchFamily="34" charset="0"/>
              <a:cs typeface="Calibri" panose="020F0502020204030204" pitchFamily="34" charset="0"/>
            </a:endParaRPr>
          </a:p>
          <a:p>
            <a:pPr algn="l" rtl="0">
              <a:spcBef>
                <a:spcPct val="0"/>
              </a:spcBef>
              <a:buFontTx/>
              <a:buNone/>
            </a:pPr>
            <a:endParaRPr lang="ru-Ru" altLang="en-US" sz="2800" dirty="0">
              <a:solidFill>
                <a:srgbClr val="000000"/>
              </a:solidFill>
              <a:latin typeface="Calibri" panose="020F0502020204030204" pitchFamily="34" charset="0"/>
              <a:cs typeface="Calibri" panose="020F0502020204030204" pitchFamily="34" charset="0"/>
            </a:endParaRPr>
          </a:p>
        </p:txBody>
      </p:sp>
      <p:sp>
        <p:nvSpPr>
          <p:cNvPr id="8195" name="TextBox 5"/>
          <p:cNvSpPr txBox="1">
            <a:spLocks noChangeArrowheads="1"/>
          </p:cNvSpPr>
          <p:nvPr/>
        </p:nvSpPr>
        <p:spPr bwMode="auto">
          <a:xfrm>
            <a:off x="2743200" y="304800"/>
            <a:ext cx="6400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r>
              <a:rPr lang="ru-Ru" sz="3200" b="1" i="0" u="none" baseline="0">
                <a:solidFill>
                  <a:srgbClr val="000066"/>
                </a:solidFill>
                <a:latin typeface="Calibri" panose="020F0502020204030204" pitchFamily="34" charset="0"/>
                <a:cs typeface="Calibri" panose="020F0502020204030204" pitchFamily="34" charset="0"/>
              </a:rPr>
              <a:t>Страны, объем оценки и год</a:t>
            </a:r>
          </a:p>
        </p:txBody>
      </p:sp>
      <p:graphicFrame>
        <p:nvGraphicFramePr>
          <p:cNvPr id="7" name="Table 6"/>
          <p:cNvGraphicFramePr>
            <a:graphicFrameLocks noGrp="1"/>
          </p:cNvGraphicFramePr>
          <p:nvPr>
            <p:extLst>
              <p:ext uri="{D42A27DB-BD31-4B8C-83A1-F6EECF244321}">
                <p14:modId xmlns:p14="http://schemas.microsoft.com/office/powerpoint/2010/main" val="1458615569"/>
              </p:ext>
            </p:extLst>
          </p:nvPr>
        </p:nvGraphicFramePr>
        <p:xfrm>
          <a:off x="228600" y="1163638"/>
          <a:ext cx="8686800" cy="4585091"/>
        </p:xfrm>
        <a:graphic>
          <a:graphicData uri="http://schemas.openxmlformats.org/drawingml/2006/table">
            <a:tbl>
              <a:tblPr firstRow="1" bandRow="1">
                <a:tableStyleId>{5C22544A-7EE6-4342-B048-85BDC9FD1C3A}</a:tableStyleId>
              </a:tblPr>
              <a:tblGrid>
                <a:gridCol w="1305521">
                  <a:extLst>
                    <a:ext uri="{9D8B030D-6E8A-4147-A177-3AD203B41FA5}">
                      <a16:colId xmlns:a16="http://schemas.microsoft.com/office/drawing/2014/main" val="20000"/>
                    </a:ext>
                  </a:extLst>
                </a:gridCol>
                <a:gridCol w="1209079">
                  <a:extLst>
                    <a:ext uri="{9D8B030D-6E8A-4147-A177-3AD203B41FA5}">
                      <a16:colId xmlns:a16="http://schemas.microsoft.com/office/drawing/2014/main" val="20001"/>
                    </a:ext>
                  </a:extLst>
                </a:gridCol>
                <a:gridCol w="8382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gridCol w="1905000">
                  <a:extLst>
                    <a:ext uri="{9D8B030D-6E8A-4147-A177-3AD203B41FA5}">
                      <a16:colId xmlns:a16="http://schemas.microsoft.com/office/drawing/2014/main" val="20004"/>
                    </a:ext>
                  </a:extLst>
                </a:gridCol>
                <a:gridCol w="1600200">
                  <a:extLst>
                    <a:ext uri="{9D8B030D-6E8A-4147-A177-3AD203B41FA5}">
                      <a16:colId xmlns:a16="http://schemas.microsoft.com/office/drawing/2014/main" val="20005"/>
                    </a:ext>
                  </a:extLst>
                </a:gridCol>
              </a:tblGrid>
              <a:tr h="404372">
                <a:tc>
                  <a:txBody>
                    <a:bodyPr/>
                    <a:lstStyle/>
                    <a:p>
                      <a:pPr algn="ctr" rtl="0"/>
                      <a:r>
                        <a:rPr lang="ru-Ru" sz="1100" b="1" i="0" u="none" baseline="0">
                          <a:latin typeface="Calibri" panose="020F0502020204030204" pitchFamily="34" charset="0"/>
                          <a:cs typeface="Calibri" panose="020F0502020204030204" pitchFamily="34" charset="0"/>
                        </a:rPr>
                        <a:t>Страна</a:t>
                      </a:r>
                    </a:p>
                  </a:txBody>
                  <a:tcPr marL="91451" marR="91451" marT="45723" marB="45723"/>
                </a:tc>
                <a:tc>
                  <a:txBody>
                    <a:bodyPr/>
                    <a:lstStyle/>
                    <a:p>
                      <a:pPr algn="ctr" rtl="0"/>
                      <a:r>
                        <a:rPr lang="ru-Ru" sz="1100" b="1" i="0" u="none" baseline="0">
                          <a:latin typeface="Calibri" panose="020F0502020204030204" pitchFamily="34" charset="0"/>
                          <a:cs typeface="Calibri" panose="020F0502020204030204" pitchFamily="34" charset="0"/>
                        </a:rPr>
                        <a:t>Объем</a:t>
                      </a:r>
                    </a:p>
                  </a:txBody>
                  <a:tcPr marL="91451" marR="91451" marT="45723" marB="45723"/>
                </a:tc>
                <a:tc>
                  <a:txBody>
                    <a:bodyPr/>
                    <a:lstStyle/>
                    <a:p>
                      <a:pPr algn="ctr" rtl="0"/>
                      <a:r>
                        <a:rPr lang="ru-Ru" sz="1100" b="1" i="0" u="none" baseline="0">
                          <a:latin typeface="Calibri" panose="020F0502020204030204" pitchFamily="34" charset="0"/>
                          <a:cs typeface="Calibri" panose="020F0502020204030204" pitchFamily="34" charset="0"/>
                        </a:rPr>
                        <a:t>Год</a:t>
                      </a:r>
                    </a:p>
                  </a:txBody>
                  <a:tcPr marL="91451" marR="91451" marT="45723" marB="45723"/>
                </a:tc>
                <a:tc>
                  <a:txBody>
                    <a:bodyPr/>
                    <a:lstStyle/>
                    <a:p>
                      <a:pPr algn="ctr" rtl="0"/>
                      <a:r>
                        <a:rPr lang="ru-Ru" sz="1100" b="1" i="0" u="none" baseline="0">
                          <a:latin typeface="Calibri" panose="020F0502020204030204" pitchFamily="34" charset="0"/>
                          <a:cs typeface="Calibri" panose="020F0502020204030204" pitchFamily="34" charset="0"/>
                        </a:rPr>
                        <a:t>Страна</a:t>
                      </a:r>
                    </a:p>
                  </a:txBody>
                  <a:tcPr marL="91451" marR="91451" marT="45723" marB="45723"/>
                </a:tc>
                <a:tc>
                  <a:txBody>
                    <a:bodyPr/>
                    <a:lstStyle/>
                    <a:p>
                      <a:pPr algn="ctr" rtl="0"/>
                      <a:r>
                        <a:rPr lang="ru-Ru" sz="1100" b="1" i="0" u="none" baseline="0">
                          <a:latin typeface="Calibri" panose="020F0502020204030204" pitchFamily="34" charset="0"/>
                          <a:cs typeface="Calibri" panose="020F0502020204030204" pitchFamily="34" charset="0"/>
                        </a:rPr>
                        <a:t>Объем</a:t>
                      </a:r>
                    </a:p>
                  </a:txBody>
                  <a:tcPr marL="91451" marR="91451" marT="45723" marB="45723"/>
                </a:tc>
                <a:tc>
                  <a:txBody>
                    <a:bodyPr/>
                    <a:lstStyle/>
                    <a:p>
                      <a:pPr algn="ctr" rtl="0"/>
                      <a:r>
                        <a:rPr lang="ru-Ru" sz="1100" b="1" i="0" u="none" baseline="0">
                          <a:latin typeface="Calibri" panose="020F0502020204030204" pitchFamily="34" charset="0"/>
                          <a:cs typeface="Calibri" panose="020F0502020204030204" pitchFamily="34" charset="0"/>
                        </a:rPr>
                        <a:t>Год</a:t>
                      </a:r>
                    </a:p>
                  </a:txBody>
                  <a:tcPr marL="91451" marR="91451" marT="45723" marB="45723"/>
                </a:tc>
                <a:extLst>
                  <a:ext uri="{0D108BD9-81ED-4DB2-BD59-A6C34878D82A}">
                    <a16:rowId xmlns:a16="http://schemas.microsoft.com/office/drawing/2014/main" val="10000"/>
                  </a:ext>
                </a:extLst>
              </a:tr>
              <a:tr h="378451">
                <a:tc>
                  <a:txBody>
                    <a:bodyPr/>
                    <a:lstStyle/>
                    <a:p>
                      <a:pPr algn="l" rtl="0"/>
                      <a:r>
                        <a:rPr lang="ru-Ru" sz="1100" b="0" i="0" u="none" baseline="0">
                          <a:latin typeface="Calibri" panose="020F0502020204030204" pitchFamily="34" charset="0"/>
                          <a:cs typeface="Calibri" panose="020F0502020204030204" pitchFamily="34" charset="0"/>
                        </a:rPr>
                        <a:t>Ангола</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Полный обзор</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2016</a:t>
                      </a:r>
                    </a:p>
                  </a:txBody>
                  <a:tcPr marL="91451" marR="91451" marT="45723" marB="45723"/>
                </a:tc>
                <a:tc>
                  <a:txBody>
                    <a:bodyPr/>
                    <a:lstStyle/>
                    <a:p>
                      <a:pPr algn="l" rtl="0"/>
                      <a:r>
                        <a:rPr lang="ru-Ru" sz="1100" b="0" i="1" u="none" baseline="0">
                          <a:solidFill>
                            <a:srgbClr val="00B0F0"/>
                          </a:solidFill>
                          <a:latin typeface="Calibri" panose="020F0502020204030204" pitchFamily="34" charset="0"/>
                          <a:cs typeface="Calibri" panose="020F0502020204030204" pitchFamily="34" charset="0"/>
                        </a:rPr>
                        <a:t>Лесото</a:t>
                      </a:r>
                    </a:p>
                  </a:txBody>
                  <a:tcPr marL="91451" marR="91451" marT="45723" marB="45723"/>
                </a:tc>
                <a:tc>
                  <a:txBody>
                    <a:bodyPr/>
                    <a:lstStyle/>
                    <a:p>
                      <a:pPr algn="l" rtl="0"/>
                      <a:r>
                        <a:rPr lang="ru-Ru" sz="1100" b="0" i="1" u="none" baseline="0">
                          <a:solidFill>
                            <a:srgbClr val="00B0F0"/>
                          </a:solidFill>
                          <a:latin typeface="Calibri" panose="020F0502020204030204" pitchFamily="34" charset="0"/>
                          <a:cs typeface="Calibri" panose="020F0502020204030204" pitchFamily="34" charset="0"/>
                        </a:rPr>
                        <a:t>Краткая</a:t>
                      </a:r>
                    </a:p>
                  </a:txBody>
                  <a:tcPr marL="91451" marR="91451" marT="45723" marB="45723"/>
                </a:tc>
                <a:tc>
                  <a:txBody>
                    <a:bodyPr/>
                    <a:lstStyle/>
                    <a:p>
                      <a:pPr algn="l" rtl="0"/>
                      <a:r>
                        <a:rPr lang="ru-Ru" sz="1100" b="0" i="1" u="none" baseline="0">
                          <a:solidFill>
                            <a:srgbClr val="00B0F0"/>
                          </a:solidFill>
                          <a:latin typeface="Calibri" panose="020F0502020204030204" pitchFamily="34" charset="0"/>
                          <a:cs typeface="Calibri" panose="020F0502020204030204" pitchFamily="34" charset="0"/>
                        </a:rPr>
                        <a:t>2013</a:t>
                      </a:r>
                    </a:p>
                  </a:txBody>
                  <a:tcPr marL="91451" marR="91451" marT="45723" marB="45723"/>
                </a:tc>
                <a:extLst>
                  <a:ext uri="{0D108BD9-81ED-4DB2-BD59-A6C34878D82A}">
                    <a16:rowId xmlns:a16="http://schemas.microsoft.com/office/drawing/2014/main" val="10001"/>
                  </a:ext>
                </a:extLst>
              </a:tr>
              <a:tr h="320027">
                <a:tc>
                  <a:txBody>
                    <a:bodyPr/>
                    <a:lstStyle/>
                    <a:p>
                      <a:pPr algn="l" rtl="0"/>
                      <a:r>
                        <a:rPr lang="ru-Ru" sz="1100" b="0" i="0" u="none" baseline="0">
                          <a:latin typeface="Calibri" panose="020F0502020204030204" pitchFamily="34" charset="0"/>
                          <a:cs typeface="Calibri" panose="020F0502020204030204" pitchFamily="34" charset="0"/>
                        </a:rPr>
                        <a:t>Бенин</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Полный обзор</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2015</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Мозамбик</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Полный обзор</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2014</a:t>
                      </a:r>
                    </a:p>
                  </a:txBody>
                  <a:tcPr marL="91451" marR="91451" marT="45723" marB="45723"/>
                </a:tc>
                <a:extLst>
                  <a:ext uri="{0D108BD9-81ED-4DB2-BD59-A6C34878D82A}">
                    <a16:rowId xmlns:a16="http://schemas.microsoft.com/office/drawing/2014/main" val="10002"/>
                  </a:ext>
                </a:extLst>
              </a:tr>
              <a:tr h="320027">
                <a:tc>
                  <a:txBody>
                    <a:bodyPr/>
                    <a:lstStyle/>
                    <a:p>
                      <a:pPr algn="l" rtl="0"/>
                      <a:r>
                        <a:rPr lang="ru-Ru" sz="1100" b="0" i="0" u="none" baseline="0">
                          <a:latin typeface="Calibri" panose="020F0502020204030204" pitchFamily="34" charset="0"/>
                          <a:cs typeface="Calibri" panose="020F0502020204030204" pitchFamily="34" charset="0"/>
                        </a:rPr>
                        <a:t>Ботсвана</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Пилотная 1.0</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2012</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Намибия</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Целевая</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2013</a:t>
                      </a:r>
                    </a:p>
                  </a:txBody>
                  <a:tcPr marL="91451" marR="91451" marT="45723" marB="45723"/>
                </a:tc>
                <a:extLst>
                  <a:ext uri="{0D108BD9-81ED-4DB2-BD59-A6C34878D82A}">
                    <a16:rowId xmlns:a16="http://schemas.microsoft.com/office/drawing/2014/main" val="10003"/>
                  </a:ext>
                </a:extLst>
              </a:tr>
              <a:tr h="320027">
                <a:tc>
                  <a:txBody>
                    <a:bodyPr/>
                    <a:lstStyle/>
                    <a:p>
                      <a:pPr algn="l" rtl="0"/>
                      <a:r>
                        <a:rPr lang="ru-Ru" sz="1100" b="0" i="0" u="none" baseline="0">
                          <a:latin typeface="Calibri" panose="020F0502020204030204" pitchFamily="34" charset="0"/>
                          <a:cs typeface="Calibri" panose="020F0502020204030204" pitchFamily="34" charset="0"/>
                        </a:rPr>
                        <a:t>Мьянма</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Полный обзор</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2014</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Нигерия </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Полный обзор</a:t>
                      </a:r>
                      <a:endParaRPr lang="ru-Ru" sz="1100" dirty="0">
                        <a:latin typeface="Calibri" panose="020F0502020204030204" pitchFamily="34" charset="0"/>
                        <a:cs typeface="Calibri" panose="020F0502020204030204" pitchFamily="34" charset="0"/>
                      </a:endParaRP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2014</a:t>
                      </a:r>
                    </a:p>
                  </a:txBody>
                  <a:tcPr marL="91451" marR="91451" marT="45723" marB="45723"/>
                </a:tc>
                <a:extLst>
                  <a:ext uri="{0D108BD9-81ED-4DB2-BD59-A6C34878D82A}">
                    <a16:rowId xmlns:a16="http://schemas.microsoft.com/office/drawing/2014/main" val="10004"/>
                  </a:ext>
                </a:extLst>
              </a:tr>
              <a:tr h="320027">
                <a:tc>
                  <a:txBody>
                    <a:bodyPr/>
                    <a:lstStyle/>
                    <a:p>
                      <a:pPr algn="l" rtl="0"/>
                      <a:r>
                        <a:rPr lang="ru-Ru" sz="1100" b="0" i="0" u="none" baseline="0">
                          <a:latin typeface="Calibri" panose="020F0502020204030204" pitchFamily="34" charset="0"/>
                          <a:cs typeface="Calibri" panose="020F0502020204030204" pitchFamily="34" charset="0"/>
                        </a:rPr>
                        <a:t>Бурунди</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Полный обзор</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2014</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Панама</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Целевая</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2013</a:t>
                      </a:r>
                    </a:p>
                  </a:txBody>
                  <a:tcPr marL="91451" marR="91451" marT="45723" marB="45723"/>
                </a:tc>
                <a:extLst>
                  <a:ext uri="{0D108BD9-81ED-4DB2-BD59-A6C34878D82A}">
                    <a16:rowId xmlns:a16="http://schemas.microsoft.com/office/drawing/2014/main" val="10005"/>
                  </a:ext>
                </a:extLst>
              </a:tr>
              <a:tr h="320027">
                <a:tc>
                  <a:txBody>
                    <a:bodyPr/>
                    <a:lstStyle/>
                    <a:p>
                      <a:pPr algn="l" rtl="0"/>
                      <a:r>
                        <a:rPr lang="ru-Ru" sz="1100" b="0" i="0" u="none" baseline="0">
                          <a:latin typeface="Calibri" panose="020F0502020204030204" pitchFamily="34" charset="0"/>
                          <a:cs typeface="Calibri" panose="020F0502020204030204" pitchFamily="34" charset="0"/>
                        </a:rPr>
                        <a:t>Кот-д'Ивуар</a:t>
                      </a:r>
                      <a:endParaRPr lang="ru-Ru" sz="1100" dirty="0">
                        <a:latin typeface="Calibri" panose="020F0502020204030204" pitchFamily="34" charset="0"/>
                        <a:cs typeface="Calibri" panose="020F0502020204030204" pitchFamily="34" charset="0"/>
                      </a:endParaRP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Полный обзор</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2014</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Парагвай</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Пилотная 1.0</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2012</a:t>
                      </a:r>
                    </a:p>
                  </a:txBody>
                  <a:tcPr marL="91451" marR="91451" marT="45723" marB="45723"/>
                </a:tc>
                <a:extLst>
                  <a:ext uri="{0D108BD9-81ED-4DB2-BD59-A6C34878D82A}">
                    <a16:rowId xmlns:a16="http://schemas.microsoft.com/office/drawing/2014/main" val="10006"/>
                  </a:ext>
                </a:extLst>
              </a:tr>
              <a:tr h="320027">
                <a:tc>
                  <a:txBody>
                    <a:bodyPr/>
                    <a:lstStyle/>
                    <a:p>
                      <a:pPr algn="l" rtl="0"/>
                      <a:r>
                        <a:rPr lang="ru-Ru" sz="1100" b="0" i="0" u="none" baseline="0">
                          <a:latin typeface="Calibri" panose="020F0502020204030204" pitchFamily="34" charset="0"/>
                          <a:cs typeface="Calibri" panose="020F0502020204030204" pitchFamily="34" charset="0"/>
                        </a:rPr>
                        <a:t>Демократическая Республика Конго</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Целевая</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2014</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Руанда*</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Полная 1.0,  Пилотная 2.0</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07.05.2013</a:t>
                      </a:r>
                    </a:p>
                  </a:txBody>
                  <a:tcPr marL="91451" marR="91451" marT="45723" marB="45723"/>
                </a:tc>
                <a:extLst>
                  <a:ext uri="{0D108BD9-81ED-4DB2-BD59-A6C34878D82A}">
                    <a16:rowId xmlns:a16="http://schemas.microsoft.com/office/drawing/2014/main" val="10007"/>
                  </a:ext>
                </a:extLst>
              </a:tr>
              <a:tr h="320027">
                <a:tc>
                  <a:txBody>
                    <a:bodyPr/>
                    <a:lstStyle/>
                    <a:p>
                      <a:pPr algn="l" rtl="0"/>
                      <a:r>
                        <a:rPr lang="ru-Ru" sz="1100" b="0" i="1" u="none" baseline="0">
                          <a:solidFill>
                            <a:srgbClr val="00B0F0"/>
                          </a:solidFill>
                          <a:latin typeface="Calibri" panose="020F0502020204030204" pitchFamily="34" charset="0"/>
                          <a:cs typeface="Calibri" panose="020F0502020204030204" pitchFamily="34" charset="0"/>
                        </a:rPr>
                        <a:t>Джибути</a:t>
                      </a:r>
                    </a:p>
                  </a:txBody>
                  <a:tcPr marL="91451" marR="91451" marT="45723" marB="45723"/>
                </a:tc>
                <a:tc>
                  <a:txBody>
                    <a:bodyPr/>
                    <a:lstStyle/>
                    <a:p>
                      <a:pPr algn="l" rtl="0"/>
                      <a:r>
                        <a:rPr lang="ru-Ru" sz="1100" b="0" i="1" u="none" baseline="0">
                          <a:solidFill>
                            <a:srgbClr val="00B0F0"/>
                          </a:solidFill>
                          <a:latin typeface="Calibri" panose="020F0502020204030204" pitchFamily="34" charset="0"/>
                          <a:cs typeface="Calibri" panose="020F0502020204030204" pitchFamily="34" charset="0"/>
                        </a:rPr>
                        <a:t>Краткая</a:t>
                      </a:r>
                    </a:p>
                  </a:txBody>
                  <a:tcPr marL="91451" marR="91451" marT="45723" marB="45723"/>
                </a:tc>
                <a:tc>
                  <a:txBody>
                    <a:bodyPr/>
                    <a:lstStyle/>
                    <a:p>
                      <a:pPr algn="l" rtl="0"/>
                      <a:r>
                        <a:rPr lang="ru-Ru" sz="1100" b="0" i="1" u="none" baseline="0">
                          <a:solidFill>
                            <a:srgbClr val="00B0F0"/>
                          </a:solidFill>
                          <a:latin typeface="Calibri" panose="020F0502020204030204" pitchFamily="34" charset="0"/>
                          <a:cs typeface="Calibri" panose="020F0502020204030204" pitchFamily="34" charset="0"/>
                        </a:rPr>
                        <a:t>2015</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Южная Африка (Гаутенг)</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Пилотная 1.0</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2012</a:t>
                      </a:r>
                    </a:p>
                  </a:txBody>
                  <a:tcPr marL="91451" marR="91451" marT="45723" marB="45723"/>
                </a:tc>
                <a:extLst>
                  <a:ext uri="{0D108BD9-81ED-4DB2-BD59-A6C34878D82A}">
                    <a16:rowId xmlns:a16="http://schemas.microsoft.com/office/drawing/2014/main" val="10008"/>
                  </a:ext>
                </a:extLst>
              </a:tr>
              <a:tr h="320027">
                <a:tc>
                  <a:txBody>
                    <a:bodyPr/>
                    <a:lstStyle/>
                    <a:p>
                      <a:pPr algn="l" rtl="0"/>
                      <a:r>
                        <a:rPr lang="ru-Ru" sz="1100" b="0" i="0" u="none" baseline="0">
                          <a:latin typeface="Calibri" panose="020F0502020204030204" pitchFamily="34" charset="0"/>
                          <a:cs typeface="Calibri" panose="020F0502020204030204" pitchFamily="34" charset="0"/>
                        </a:rPr>
                        <a:t>Сальвадор</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Целевая</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2012</a:t>
                      </a:r>
                    </a:p>
                  </a:txBody>
                  <a:tcPr marL="91451" marR="91451" marT="45723" marB="45723"/>
                </a:tc>
                <a:tc>
                  <a:txBody>
                    <a:bodyPr/>
                    <a:lstStyle/>
                    <a:p>
                      <a:pPr algn="l" rtl="0"/>
                      <a:r>
                        <a:rPr lang="ru-Ru" sz="1100" b="0" i="0" u="none" kern="1200" baseline="0">
                          <a:solidFill>
                            <a:schemeClr val="dk1"/>
                          </a:solidFill>
                          <a:latin typeface="Calibri" panose="020F0502020204030204" pitchFamily="34" charset="0"/>
                          <a:ea typeface="+mn-ea"/>
                          <a:cs typeface="Calibri" panose="020F0502020204030204" pitchFamily="34" charset="0"/>
                        </a:rPr>
                        <a:t>Уганда</a:t>
                      </a:r>
                    </a:p>
                  </a:txBody>
                  <a:tcPr marL="91451" marR="91451" marT="45723" marB="45723"/>
                </a:tc>
                <a:tc>
                  <a:txBody>
                    <a:bodyPr/>
                    <a:lstStyle/>
                    <a:p>
                      <a:pPr algn="l" rtl="0"/>
                      <a:r>
                        <a:rPr lang="ru-Ru" sz="1100" b="0" i="0" u="none" kern="1200" baseline="0">
                          <a:solidFill>
                            <a:schemeClr val="dk1"/>
                          </a:solidFill>
                          <a:latin typeface="Calibri" panose="020F0502020204030204" pitchFamily="34" charset="0"/>
                          <a:ea typeface="+mn-ea"/>
                          <a:cs typeface="Calibri" panose="020F0502020204030204" pitchFamily="34" charset="0"/>
                        </a:rPr>
                        <a:t>Полная оценка 2.0</a:t>
                      </a:r>
                    </a:p>
                  </a:txBody>
                  <a:tcPr marL="91451" marR="91451" marT="45723" marB="45723"/>
                </a:tc>
                <a:tc>
                  <a:txBody>
                    <a:bodyPr/>
                    <a:lstStyle/>
                    <a:p>
                      <a:pPr algn="l" rtl="0"/>
                      <a:r>
                        <a:rPr lang="ru-Ru" sz="1100" b="0" i="0" u="none" kern="1200" baseline="0">
                          <a:solidFill>
                            <a:schemeClr val="dk1"/>
                          </a:solidFill>
                          <a:latin typeface="Calibri" panose="020F0502020204030204" pitchFamily="34" charset="0"/>
                          <a:ea typeface="+mn-ea"/>
                          <a:cs typeface="Calibri" panose="020F0502020204030204" pitchFamily="34" charset="0"/>
                        </a:rPr>
                        <a:t>2018</a:t>
                      </a:r>
                    </a:p>
                  </a:txBody>
                  <a:tcPr marL="91451" marR="91451" marT="45723" marB="45723"/>
                </a:tc>
                <a:extLst>
                  <a:ext uri="{0D108BD9-81ED-4DB2-BD59-A6C34878D82A}">
                    <a16:rowId xmlns:a16="http://schemas.microsoft.com/office/drawing/2014/main" val="10009"/>
                  </a:ext>
                </a:extLst>
              </a:tr>
              <a:tr h="378451">
                <a:tc>
                  <a:txBody>
                    <a:bodyPr/>
                    <a:lstStyle/>
                    <a:p>
                      <a:pPr algn="l" rtl="0"/>
                      <a:r>
                        <a:rPr lang="ru-Ru" sz="1100" b="0" i="1" u="none" baseline="0">
                          <a:solidFill>
                            <a:srgbClr val="00B0F0"/>
                          </a:solidFill>
                          <a:latin typeface="Calibri" panose="020F0502020204030204" pitchFamily="34" charset="0"/>
                          <a:cs typeface="Calibri" panose="020F0502020204030204" pitchFamily="34" charset="0"/>
                        </a:rPr>
                        <a:t>Эритреа</a:t>
                      </a:r>
                    </a:p>
                  </a:txBody>
                  <a:tcPr marL="91451" marR="91451" marT="45723" marB="45723"/>
                </a:tc>
                <a:tc>
                  <a:txBody>
                    <a:bodyPr/>
                    <a:lstStyle/>
                    <a:p>
                      <a:pPr algn="l" rtl="0"/>
                      <a:r>
                        <a:rPr lang="ru-Ru" sz="1100" b="0" i="1" u="none" baseline="0">
                          <a:solidFill>
                            <a:srgbClr val="00B0F0"/>
                          </a:solidFill>
                          <a:latin typeface="Calibri" panose="020F0502020204030204" pitchFamily="34" charset="0"/>
                          <a:cs typeface="Calibri" panose="020F0502020204030204" pitchFamily="34" charset="0"/>
                        </a:rPr>
                        <a:t>Краткая</a:t>
                      </a:r>
                    </a:p>
                  </a:txBody>
                  <a:tcPr marL="91451" marR="91451" marT="45723" marB="45723"/>
                </a:tc>
                <a:tc>
                  <a:txBody>
                    <a:bodyPr/>
                    <a:lstStyle/>
                    <a:p>
                      <a:pPr algn="l" rtl="0"/>
                      <a:r>
                        <a:rPr lang="ru-Ru" sz="1100" b="0" i="1" u="none" baseline="0">
                          <a:solidFill>
                            <a:srgbClr val="00B0F0"/>
                          </a:solidFill>
                          <a:latin typeface="Calibri" panose="020F0502020204030204" pitchFamily="34" charset="0"/>
                          <a:cs typeface="Calibri" panose="020F0502020204030204" pitchFamily="34" charset="0"/>
                        </a:rPr>
                        <a:t>2014</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Украина</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Полный обзор</a:t>
                      </a:r>
                      <a:endParaRPr lang="ru-Ru" sz="1100" dirty="0">
                        <a:latin typeface="Calibri" panose="020F0502020204030204" pitchFamily="34" charset="0"/>
                        <a:cs typeface="Calibri" panose="020F0502020204030204" pitchFamily="34" charset="0"/>
                      </a:endParaRP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2015</a:t>
                      </a:r>
                    </a:p>
                  </a:txBody>
                  <a:tcPr marL="91451" marR="91451" marT="45723" marB="45723"/>
                </a:tc>
                <a:extLst>
                  <a:ext uri="{0D108BD9-81ED-4DB2-BD59-A6C34878D82A}">
                    <a16:rowId xmlns:a16="http://schemas.microsoft.com/office/drawing/2014/main" val="10010"/>
                  </a:ext>
                </a:extLst>
              </a:tr>
              <a:tr h="378451">
                <a:tc>
                  <a:txBody>
                    <a:bodyPr/>
                    <a:lstStyle/>
                    <a:p>
                      <a:pPr algn="l" rtl="0"/>
                      <a:r>
                        <a:rPr lang="ru-Ru" sz="1100" b="0" i="0" u="none" baseline="0">
                          <a:solidFill>
                            <a:schemeClr val="tx1"/>
                          </a:solidFill>
                          <a:latin typeface="Calibri" panose="020F0502020204030204" pitchFamily="34" charset="0"/>
                          <a:cs typeface="Calibri" panose="020F0502020204030204" pitchFamily="34" charset="0"/>
                        </a:rPr>
                        <a:t>Гвинея</a:t>
                      </a:r>
                    </a:p>
                  </a:txBody>
                  <a:tcPr marL="91451" marR="91451" marT="45723" marB="45723"/>
                </a:tc>
                <a:tc>
                  <a:txBody>
                    <a:bodyPr/>
                    <a:lstStyle/>
                    <a:p>
                      <a:pPr algn="l" rtl="0"/>
                      <a:r>
                        <a:rPr lang="ru-Ru" sz="1100" b="0" i="0" u="none" baseline="0">
                          <a:solidFill>
                            <a:schemeClr val="tx1"/>
                          </a:solidFill>
                          <a:latin typeface="Calibri" panose="020F0502020204030204" pitchFamily="34" charset="0"/>
                          <a:cs typeface="Calibri" panose="020F0502020204030204" pitchFamily="34" charset="0"/>
                        </a:rPr>
                        <a:t>Полный обзор</a:t>
                      </a:r>
                    </a:p>
                  </a:txBody>
                  <a:tcPr marL="91451" marR="91451" marT="45723" marB="45723"/>
                </a:tc>
                <a:tc>
                  <a:txBody>
                    <a:bodyPr/>
                    <a:lstStyle/>
                    <a:p>
                      <a:pPr algn="l" rtl="0"/>
                      <a:r>
                        <a:rPr lang="ru-Ru" sz="1100" b="0" i="0" u="none" baseline="0">
                          <a:solidFill>
                            <a:schemeClr val="tx1"/>
                          </a:solidFill>
                          <a:latin typeface="Calibri" panose="020F0502020204030204" pitchFamily="34" charset="0"/>
                          <a:cs typeface="Calibri" panose="020F0502020204030204" pitchFamily="34" charset="0"/>
                        </a:rPr>
                        <a:t>2017</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Замбия</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Пилотная 2.0</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2017</a:t>
                      </a:r>
                    </a:p>
                  </a:txBody>
                  <a:tcPr marL="91451" marR="91451" marT="45723" marB="45723"/>
                </a:tc>
                <a:extLst>
                  <a:ext uri="{0D108BD9-81ED-4DB2-BD59-A6C34878D82A}">
                    <a16:rowId xmlns:a16="http://schemas.microsoft.com/office/drawing/2014/main" val="10011"/>
                  </a:ext>
                </a:extLst>
              </a:tr>
              <a:tr h="378451">
                <a:tc>
                  <a:txBody>
                    <a:bodyPr/>
                    <a:lstStyle/>
                    <a:p>
                      <a:pPr algn="l" rtl="0"/>
                      <a:r>
                        <a:rPr lang="ru-Ru" sz="1100" b="0" i="0" u="none" baseline="0">
                          <a:latin typeface="Calibri" panose="020F0502020204030204" pitchFamily="34" charset="0"/>
                          <a:cs typeface="Calibri" panose="020F0502020204030204" pitchFamily="34" charset="0"/>
                        </a:rPr>
                        <a:t>Ямайка</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Краткая</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2016</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Страна Х</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Полная оценка 2.0</a:t>
                      </a:r>
                    </a:p>
                  </a:txBody>
                  <a:tcPr marL="91451" marR="91451" marT="45723" marB="45723"/>
                </a:tc>
                <a:tc>
                  <a:txBody>
                    <a:bodyPr/>
                    <a:lstStyle/>
                    <a:p>
                      <a:pPr algn="l" rtl="0"/>
                      <a:r>
                        <a:rPr lang="ru-Ru" sz="1100" b="0" i="0" u="none" baseline="0">
                          <a:latin typeface="Calibri" panose="020F0502020204030204" pitchFamily="34" charset="0"/>
                          <a:cs typeface="Calibri" panose="020F0502020204030204" pitchFamily="34" charset="0"/>
                        </a:rPr>
                        <a:t>Происходит сейчас!</a:t>
                      </a:r>
                    </a:p>
                  </a:txBody>
                  <a:tcPr marL="91451" marR="91451" marT="45723" marB="45723"/>
                </a:tc>
                <a:extLst>
                  <a:ext uri="{0D108BD9-81ED-4DB2-BD59-A6C34878D82A}">
                    <a16:rowId xmlns:a16="http://schemas.microsoft.com/office/drawing/2014/main" val="10012"/>
                  </a:ext>
                </a:extLst>
              </a:tr>
            </a:tbl>
          </a:graphicData>
        </a:graphic>
      </p:graphicFrame>
      <p:sp>
        <p:nvSpPr>
          <p:cNvPr id="8296" name="TextBox 7"/>
          <p:cNvSpPr txBox="1">
            <a:spLocks noChangeArrowheads="1"/>
          </p:cNvSpPr>
          <p:nvPr/>
        </p:nvSpPr>
        <p:spPr bwMode="auto">
          <a:xfrm>
            <a:off x="257174" y="6227807"/>
            <a:ext cx="8201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har char="•"/>
              <a:defRPr>
                <a:solidFill>
                  <a:schemeClr val="tx1"/>
                </a:solidFill>
                <a:latin typeface="Arial" panose="020B0604020202020204" pitchFamily="34" charset="0"/>
              </a:defRPr>
            </a:lvl3pPr>
            <a:lvl4pPr marL="1600200" indent="-228600">
              <a:spcBef>
                <a:spcPct val="20000"/>
              </a:spcBef>
              <a:buChar char="–"/>
              <a:defRPr sz="1600">
                <a:solidFill>
                  <a:schemeClr val="tx1"/>
                </a:solidFill>
                <a:latin typeface="Arial" panose="020B0604020202020204" pitchFamily="34" charset="0"/>
              </a:defRPr>
            </a:lvl4pPr>
            <a:lvl5pPr marL="2057400" indent="-228600">
              <a:spcBef>
                <a:spcPct val="20000"/>
              </a:spcBef>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1600">
                <a:solidFill>
                  <a:schemeClr val="tx1"/>
                </a:solidFill>
                <a:latin typeface="Arial" panose="020B0604020202020204" pitchFamily="34" charset="0"/>
              </a:defRPr>
            </a:lvl9pPr>
          </a:lstStyle>
          <a:p>
            <a:pPr algn="l" rtl="0">
              <a:spcBef>
                <a:spcPct val="0"/>
              </a:spcBef>
              <a:buFontTx/>
              <a:buNone/>
            </a:pPr>
            <a:r>
              <a:rPr lang="ru-Ru" sz="1200" b="0" i="1" u="none" baseline="0">
                <a:solidFill>
                  <a:srgbClr val="00B0F0"/>
                </a:solidFill>
                <a:latin typeface="Calibri" panose="020F0502020204030204" pitchFamily="34" charset="0"/>
                <a:cs typeface="Calibri" panose="020F0502020204030204" pitchFamily="34" charset="0"/>
              </a:rPr>
              <a:t>СИНИМ ЦВЕТОМ</a:t>
            </a:r>
            <a:r>
              <a:rPr lang="ru-Ru" sz="1200" b="0" i="0" u="none" baseline="0">
                <a:latin typeface="Calibri" panose="020F0502020204030204" pitchFamily="34" charset="0"/>
                <a:cs typeface="Calibri" panose="020F0502020204030204" pitchFamily="34" charset="0"/>
              </a:rPr>
              <a:t> </a:t>
            </a:r>
            <a:r>
              <a:rPr lang="ru-Ru" sz="1200" b="0" i="0" u="none" baseline="0">
                <a:solidFill>
                  <a:srgbClr val="000000"/>
                </a:solidFill>
                <a:latin typeface="Calibri" panose="020F0502020204030204" pitchFamily="34" charset="0"/>
                <a:cs typeface="Calibri" panose="020F0502020204030204" pitchFamily="34" charset="0"/>
              </a:rPr>
              <a:t>выделены Оценки национальной цепи поставок, проводимые при поддержке глобального фонда</a:t>
            </a:r>
          </a:p>
          <a:p>
            <a:pPr algn="l" rtl="0">
              <a:spcBef>
                <a:spcPct val="0"/>
              </a:spcBef>
              <a:buFontTx/>
              <a:buNone/>
            </a:pPr>
            <a:r>
              <a:rPr lang="ru-Ru" sz="1200" b="0" i="0" u="none" baseline="0">
                <a:solidFill>
                  <a:srgbClr val="000000"/>
                </a:solidFill>
                <a:latin typeface="Calibri" panose="020F0502020204030204" pitchFamily="34" charset="0"/>
                <a:cs typeface="Calibri" panose="020F0502020204030204" pitchFamily="34" charset="0"/>
              </a:rPr>
              <a:t>*Руанда проводила оценку национальной цепи поставок трижды. </a:t>
            </a:r>
          </a:p>
        </p:txBody>
      </p:sp>
    </p:spTree>
    <p:extLst>
      <p:ext uri="{BB962C8B-B14F-4D97-AF65-F5344CB8AC3E}">
        <p14:creationId xmlns:p14="http://schemas.microsoft.com/office/powerpoint/2010/main" val="41941719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171554"/>
            <a:ext cx="7239000" cy="2062103"/>
          </a:xfrm>
        </p:spPr>
        <p:txBody>
          <a:bodyPr/>
          <a:lstStyle/>
          <a:p>
            <a:pPr algn="l" rtl="0"/>
            <a:r>
              <a:rPr lang="ru-Ru" sz="3200" b="0" i="0" u="none" baseline="0">
                <a:latin typeface="Calibri" panose="020F0502020204030204" pitchFamily="34" charset="0"/>
                <a:cs typeface="Calibri" panose="020F0502020204030204" pitchFamily="34" charset="0"/>
              </a:rPr>
              <a:t>Товары-маркеры</a:t>
            </a:r>
            <a:br>
              <a:rPr lang="ru-Ru" sz="3200">
                <a:latin typeface="Calibri" panose="020F0502020204030204" pitchFamily="34" charset="0"/>
                <a:cs typeface="Calibri" panose="020F0502020204030204" pitchFamily="34" charset="0"/>
              </a:rPr>
            </a:br>
            <a:br>
              <a:rPr lang="ru-Ru" sz="3200">
                <a:latin typeface="Calibri" panose="020F0502020204030204" pitchFamily="34" charset="0"/>
                <a:cs typeface="Calibri" panose="020F0502020204030204" pitchFamily="34" charset="0"/>
              </a:rPr>
            </a:br>
            <a:br>
              <a:rPr lang="ru-Ru" sz="3200" i="1">
                <a:latin typeface="Calibri" panose="020F0502020204030204" pitchFamily="34" charset="0"/>
                <a:cs typeface="Calibri" panose="020F0502020204030204" pitchFamily="34" charset="0"/>
              </a:rPr>
            </a:br>
            <a:r>
              <a:rPr lang="ru-Ru" sz="3200" b="0" i="1" u="none" baseline="0">
                <a:latin typeface="Calibri" panose="020F0502020204030204" pitchFamily="34" charset="0"/>
                <a:cs typeface="Calibri" panose="020F0502020204030204" pitchFamily="34" charset="0"/>
              </a:rPr>
              <a:t>ФИО, должность</a:t>
            </a:r>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lgn="l" rtl="0">
              <a:defRPr/>
            </a:pPr>
            <a:r>
              <a:rPr lang="th-TH">
                <a:latin typeface="Calibri" panose="020F0502020204030204" pitchFamily="34" charset="0"/>
              </a:rPr>
              <a:t>8/10/2022</a:t>
            </a:r>
            <a:endParaRPr lang="ru-Ru" dirty="0">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12"/>
          </p:nvPr>
        </p:nvSpPr>
        <p:spPr/>
        <p:txBody>
          <a:bodyPr/>
          <a:lstStyle/>
          <a:p>
            <a:pPr algn="r" rtl="0">
              <a:defRPr/>
            </a:pPr>
            <a:fld id="{42782948-4DBE-204D-AB9E-B65E067054AE}" type="slidenum">
              <a:rPr>
                <a:latin typeface="Calibri" panose="020F0502020204030204" pitchFamily="34" charset="0"/>
                <a:cs typeface="Calibri" panose="020F0502020204030204" pitchFamily="34" charset="0"/>
              </a:rPr>
              <a:pPr>
                <a:defRPr/>
              </a:pPr>
              <a:t>21</a:t>
            </a:fld>
            <a:endParaRPr lang="ru-Ru"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54592441"/>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D8631A5-7CBB-41FD-A304-B3D923F4600D}"/>
              </a:ext>
            </a:extLst>
          </p:cNvPr>
          <p:cNvSpPr>
            <a:spLocks noGrp="1"/>
          </p:cNvSpPr>
          <p:nvPr>
            <p:ph idx="1"/>
          </p:nvPr>
        </p:nvSpPr>
        <p:spPr/>
        <p:txBody>
          <a:bodyPr>
            <a:normAutofit fontScale="92500" lnSpcReduction="20000"/>
          </a:bodyPr>
          <a:lstStyle/>
          <a:p>
            <a:pPr algn="l" rtl="0"/>
            <a:r>
              <a:rPr lang="ru-Ru" sz="2400" b="0" i="0" u="none" baseline="0">
                <a:latin typeface="Calibri" panose="020F0502020204030204" pitchFamily="34" charset="0"/>
                <a:cs typeface="Calibri" panose="020F0502020204030204" pitchFamily="34" charset="0"/>
              </a:rPr>
              <a:t>Перечень маркеров:</a:t>
            </a:r>
          </a:p>
          <a:p>
            <a:pPr lvl="1" algn="l" rtl="0"/>
            <a:r>
              <a:rPr lang="ru-Ru" sz="2400" b="0" i="0" u="none" baseline="0">
                <a:latin typeface="Calibri" panose="020F0502020204030204" pitchFamily="34" charset="0"/>
                <a:cs typeface="Calibri" panose="020F0502020204030204" pitchFamily="34" charset="0"/>
              </a:rPr>
              <a:t>Справедливое представление всех программ Министерства здравоохранения (</a:t>
            </a:r>
            <a:r>
              <a:rPr lang="ru-Ru" sz="2400" b="0" i="1" u="none" baseline="0">
                <a:latin typeface="Calibri" panose="020F0502020204030204" pitchFamily="34" charset="0"/>
                <a:cs typeface="Calibri" panose="020F0502020204030204" pitchFamily="34" charset="0"/>
              </a:rPr>
              <a:t>актуальных для проведения оценки</a:t>
            </a:r>
            <a:r>
              <a:rPr lang="ru-Ru" sz="2400" b="0" i="0" u="none" baseline="0">
                <a:latin typeface="Calibri" panose="020F0502020204030204" pitchFamily="34" charset="0"/>
                <a:cs typeface="Calibri" panose="020F0502020204030204" pitchFamily="34" charset="0"/>
              </a:rPr>
              <a:t>)</a:t>
            </a:r>
          </a:p>
          <a:p>
            <a:pPr lvl="1" algn="l" rtl="0"/>
            <a:r>
              <a:rPr lang="ru-Ru" sz="2400" b="0" i="0" u="none" baseline="0">
                <a:latin typeface="Calibri" panose="020F0502020204030204" pitchFamily="34" charset="0"/>
                <a:cs typeface="Calibri" panose="020F0502020204030204" pitchFamily="34" charset="0"/>
              </a:rPr>
              <a:t>Должен предоставлять Министерству здравоохранения достаточно информации для принятия решений</a:t>
            </a:r>
          </a:p>
          <a:p>
            <a:pPr lvl="1" algn="l" rtl="0"/>
            <a:r>
              <a:rPr lang="ru-Ru" sz="2400" b="0" i="0" u="none" baseline="0">
                <a:latin typeface="Calibri" panose="020F0502020204030204" pitchFamily="34" charset="0"/>
                <a:cs typeface="Calibri" panose="020F0502020204030204" pitchFamily="34" charset="0"/>
              </a:rPr>
              <a:t>Представляет собой уникальную трудность в работе цепи поставок </a:t>
            </a:r>
          </a:p>
          <a:p>
            <a:pPr lvl="1" algn="l" rtl="0"/>
            <a:r>
              <a:rPr lang="ru-Ru" sz="2400" b="0" i="0" u="none" baseline="0">
                <a:latin typeface="Calibri" panose="020F0502020204030204" pitchFamily="34" charset="0"/>
                <a:cs typeface="Calibri" panose="020F0502020204030204" pitchFamily="34" charset="0"/>
              </a:rPr>
              <a:t>Представляет собой нечеткие каналы отчетности, что приводит к возникновению серьезных трудностей</a:t>
            </a:r>
          </a:p>
          <a:p>
            <a:pPr lvl="1" algn="l" rtl="0"/>
            <a:r>
              <a:rPr lang="ru-Ru" sz="2400" b="0" i="0" u="none" baseline="0">
                <a:latin typeface="Calibri" panose="020F0502020204030204" pitchFamily="34" charset="0"/>
                <a:cs typeface="Calibri" panose="020F0502020204030204" pitchFamily="34" charset="0"/>
              </a:rPr>
              <a:t>[Вставьте конкретные требования рассматриваемой страны] </a:t>
            </a:r>
          </a:p>
          <a:p>
            <a:endParaRPr lang="ru-Ru" dirty="0">
              <a:latin typeface="Calibri" panose="020F0502020204030204" pitchFamily="34" charset="0"/>
              <a:cs typeface="Calibri" panose="020F0502020204030204" pitchFamily="34" charset="0"/>
            </a:endParaRPr>
          </a:p>
        </p:txBody>
      </p:sp>
      <p:sp>
        <p:nvSpPr>
          <p:cNvPr id="3" name="Date Placeholder 2">
            <a:extLst>
              <a:ext uri="{FF2B5EF4-FFF2-40B4-BE49-F238E27FC236}">
                <a16:creationId xmlns:a16="http://schemas.microsoft.com/office/drawing/2014/main" id="{3AEADC19-6F4F-418A-943D-01F91EC16B4B}"/>
              </a:ext>
            </a:extLst>
          </p:cNvPr>
          <p:cNvSpPr>
            <a:spLocks noGrp="1"/>
          </p:cNvSpPr>
          <p:nvPr>
            <p:ph type="dt" sz="half" idx="2"/>
          </p:nvPr>
        </p:nvSpPr>
        <p:spPr/>
        <p:txBody>
          <a:bodyPr/>
          <a:lstStyle/>
          <a:p>
            <a:pPr algn="l" rtl="0"/>
            <a:r>
              <a:rPr lang="th-TH">
                <a:latin typeface="Calibri" panose="020F0502020204030204" pitchFamily="34" charset="0"/>
              </a:rPr>
              <a:t>8/10/2022</a:t>
            </a:r>
            <a:endParaRPr lang="ru-Ru" dirty="0">
              <a:latin typeface="Calibri" panose="020F0502020204030204" pitchFamily="34" charset="0"/>
              <a:cs typeface="Calibri" panose="020F0502020204030204" pitchFamily="34" charset="0"/>
            </a:endParaRPr>
          </a:p>
        </p:txBody>
      </p:sp>
      <p:sp>
        <p:nvSpPr>
          <p:cNvPr id="5" name="Slide Number Placeholder 4">
            <a:extLst>
              <a:ext uri="{FF2B5EF4-FFF2-40B4-BE49-F238E27FC236}">
                <a16:creationId xmlns:a16="http://schemas.microsoft.com/office/drawing/2014/main" id="{FA26F4CF-40C7-4C5B-BC57-602000191F2B}"/>
              </a:ext>
            </a:extLst>
          </p:cNvPr>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t>22</a:t>
            </a:fld>
            <a:endParaRPr lang="ru-Ru" dirty="0">
              <a:latin typeface="Calibri" panose="020F0502020204030204" pitchFamily="34" charset="0"/>
              <a:cs typeface="Calibri" panose="020F0502020204030204" pitchFamily="34" charset="0"/>
            </a:endParaRPr>
          </a:p>
        </p:txBody>
      </p:sp>
      <p:sp>
        <p:nvSpPr>
          <p:cNvPr id="6" name="Title 5">
            <a:extLst>
              <a:ext uri="{FF2B5EF4-FFF2-40B4-BE49-F238E27FC236}">
                <a16:creationId xmlns:a16="http://schemas.microsoft.com/office/drawing/2014/main" id="{41407E4D-A4E0-4BA2-BD07-0B8D70473E83}"/>
              </a:ext>
            </a:extLst>
          </p:cNvPr>
          <p:cNvSpPr>
            <a:spLocks noGrp="1"/>
          </p:cNvSpPr>
          <p:nvPr>
            <p:ph type="title"/>
          </p:nvPr>
        </p:nvSpPr>
        <p:spPr>
          <a:xfrm>
            <a:off x="686104" y="848380"/>
            <a:ext cx="7772400" cy="523220"/>
          </a:xfrm>
        </p:spPr>
        <p:txBody>
          <a:bodyPr/>
          <a:lstStyle/>
          <a:p>
            <a:pPr algn="l" rtl="0"/>
            <a:r>
              <a:rPr lang="ru-Ru" b="0" i="0" u="none" baseline="0">
                <a:latin typeface="Calibri" panose="020F0502020204030204" pitchFamily="34" charset="0"/>
                <a:cs typeface="Calibri" panose="020F0502020204030204" pitchFamily="34" charset="0"/>
              </a:rPr>
              <a:t>Критерии товаров-маркеров</a:t>
            </a:r>
          </a:p>
        </p:txBody>
      </p:sp>
    </p:spTree>
    <p:extLst>
      <p:ext uri="{BB962C8B-B14F-4D97-AF65-F5344CB8AC3E}">
        <p14:creationId xmlns:p14="http://schemas.microsoft.com/office/powerpoint/2010/main" val="27140362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2"/>
          </p:nvPr>
        </p:nvSpPr>
        <p:spPr/>
        <p:txBody>
          <a:bodyPr/>
          <a:lstStyle/>
          <a:p>
            <a:pPr algn="l" rtl="0"/>
            <a:fld id="{414FB1AD-D69E-B741-965A-0BAE826C2FA6}" type="datetime1">
              <a:rPr lang="th-TH">
                <a:latin typeface="Calibri" panose="020F0502020204030204" pitchFamily="34" charset="0"/>
              </a:rPr>
              <a:pPr algn="l" rtl="0"/>
              <a:t>16/08/65</a:t>
            </a:fld>
            <a:endParaRPr lang="ru-Ru" dirty="0">
              <a:latin typeface="Calibri" panose="020F0502020204030204" pitchFamily="34" charset="0"/>
              <a:cs typeface="Calibri" panose="020F0502020204030204" pitchFamily="34" charset="0"/>
            </a:endParaRPr>
          </a:p>
        </p:txBody>
      </p:sp>
      <p:sp>
        <p:nvSpPr>
          <p:cNvPr id="4" name="Footer Placeholder 3"/>
          <p:cNvSpPr>
            <a:spLocks noGrp="1"/>
          </p:cNvSpPr>
          <p:nvPr>
            <p:ph type="ftr" sz="quarter" idx="4294967295"/>
          </p:nvPr>
        </p:nvSpPr>
        <p:spPr>
          <a:xfrm>
            <a:off x="3124200" y="6520934"/>
            <a:ext cx="2895600" cy="184666"/>
          </a:xfrm>
        </p:spPr>
        <p:txBody>
          <a:bodyPr/>
          <a:lstStyle/>
          <a:p>
            <a:pPr rtl="0"/>
            <a:r>
              <a:rPr lang="ru-Ru" b="0" i="0" u="none" baseline="0">
                <a:latin typeface="Calibri" panose="020F0502020204030204" pitchFamily="34" charset="0"/>
                <a:cs typeface="Calibri" panose="020F0502020204030204" pitchFamily="34" charset="0"/>
              </a:rPr>
              <a:t>ВСТАВЬТЕ НИЖНИЙ КОЛОНТИТУЛ</a:t>
            </a: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t>23</a:t>
            </a:fld>
            <a:endParaRPr lang="ru-Ru" dirty="0">
              <a:latin typeface="Calibri" panose="020F0502020204030204" pitchFamily="34" charset="0"/>
              <a:cs typeface="Calibri" panose="020F050202020403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821512991"/>
              </p:ext>
            </p:extLst>
          </p:nvPr>
        </p:nvGraphicFramePr>
        <p:xfrm>
          <a:off x="0" y="20102"/>
          <a:ext cx="9144001" cy="6837894"/>
        </p:xfrm>
        <a:graphic>
          <a:graphicData uri="http://schemas.openxmlformats.org/drawingml/2006/table">
            <a:tbl>
              <a:tblPr firstRow="1" bandRow="1">
                <a:tableStyleId>{5C22544A-7EE6-4342-B048-85BDC9FD1C3A}</a:tableStyleId>
              </a:tblPr>
              <a:tblGrid>
                <a:gridCol w="2667000">
                  <a:extLst>
                    <a:ext uri="{9D8B030D-6E8A-4147-A177-3AD203B41FA5}">
                      <a16:colId xmlns:a16="http://schemas.microsoft.com/office/drawing/2014/main" val="20000"/>
                    </a:ext>
                  </a:extLst>
                </a:gridCol>
                <a:gridCol w="2209800">
                  <a:extLst>
                    <a:ext uri="{9D8B030D-6E8A-4147-A177-3AD203B41FA5}">
                      <a16:colId xmlns:a16="http://schemas.microsoft.com/office/drawing/2014/main" val="20001"/>
                    </a:ext>
                  </a:extLst>
                </a:gridCol>
                <a:gridCol w="1752600">
                  <a:extLst>
                    <a:ext uri="{9D8B030D-6E8A-4147-A177-3AD203B41FA5}">
                      <a16:colId xmlns:a16="http://schemas.microsoft.com/office/drawing/2014/main" val="20002"/>
                    </a:ext>
                  </a:extLst>
                </a:gridCol>
                <a:gridCol w="2514601">
                  <a:extLst>
                    <a:ext uri="{9D8B030D-6E8A-4147-A177-3AD203B41FA5}">
                      <a16:colId xmlns:a16="http://schemas.microsoft.com/office/drawing/2014/main" val="20003"/>
                    </a:ext>
                  </a:extLst>
                </a:gridCol>
              </a:tblGrid>
              <a:tr h="246411">
                <a:tc>
                  <a:txBody>
                    <a:bodyPr/>
                    <a:lstStyle/>
                    <a:p>
                      <a:pPr algn="l" rtl="0"/>
                      <a:r>
                        <a:rPr lang="ru-Ru" sz="1000" b="1" i="0" u="none" baseline="0">
                          <a:latin typeface="Calibri" panose="020F0502020204030204" pitchFamily="34" charset="0"/>
                          <a:cs typeface="Calibri" panose="020F0502020204030204" pitchFamily="34" charset="0"/>
                        </a:rPr>
                        <a:t>Товары-маркеры</a:t>
                      </a:r>
                    </a:p>
                  </a:txBody>
                  <a:tcPr/>
                </a:tc>
                <a:tc>
                  <a:txBody>
                    <a:bodyPr/>
                    <a:lstStyle/>
                    <a:p>
                      <a:pPr algn="l" rtl="0"/>
                      <a:r>
                        <a:rPr lang="ru-Ru" sz="1000" b="1" i="0" u="none" baseline="0">
                          <a:latin typeface="Calibri" panose="020F0502020204030204" pitchFamily="34" charset="0"/>
                          <a:cs typeface="Calibri" panose="020F0502020204030204" pitchFamily="34" charset="0"/>
                        </a:rPr>
                        <a:t>Связанная программа</a:t>
                      </a:r>
                    </a:p>
                  </a:txBody>
                  <a:tcPr/>
                </a:tc>
                <a:tc>
                  <a:txBody>
                    <a:bodyPr/>
                    <a:lstStyle/>
                    <a:p>
                      <a:pPr algn="l" rtl="0"/>
                      <a:r>
                        <a:rPr lang="ru-Ru" sz="1000" b="1" i="0" u="none" baseline="0">
                          <a:latin typeface="Calibri" panose="020F0502020204030204" pitchFamily="34" charset="0"/>
                          <a:cs typeface="Calibri" panose="020F0502020204030204" pitchFamily="34" charset="0"/>
                        </a:rPr>
                        <a:t>Единица измерения</a:t>
                      </a:r>
                      <a:endParaRPr lang="ru-Ru" sz="1000" dirty="0">
                        <a:latin typeface="Calibri" panose="020F0502020204030204" pitchFamily="34" charset="0"/>
                        <a:cs typeface="Calibri" panose="020F0502020204030204" pitchFamily="34" charset="0"/>
                      </a:endParaRPr>
                    </a:p>
                  </a:txBody>
                  <a:tcPr/>
                </a:tc>
                <a:tc>
                  <a:txBody>
                    <a:bodyPr/>
                    <a:lstStyle/>
                    <a:p>
                      <a:pPr algn="l" rtl="0"/>
                      <a:r>
                        <a:rPr lang="ru-Ru" sz="1000" b="1" i="0" u="none" baseline="0">
                          <a:latin typeface="Calibri" panose="020F0502020204030204" pitchFamily="34" charset="0"/>
                          <a:cs typeface="Calibri" panose="020F0502020204030204" pitchFamily="34" charset="0"/>
                        </a:rPr>
                        <a:t>Особые требования к обращению</a:t>
                      </a:r>
                    </a:p>
                  </a:txBody>
                  <a:tcPr/>
                </a:tc>
                <a:extLst>
                  <a:ext uri="{0D108BD9-81ED-4DB2-BD59-A6C34878D82A}">
                    <a16:rowId xmlns:a16="http://schemas.microsoft.com/office/drawing/2014/main" val="10000"/>
                  </a:ext>
                </a:extLst>
              </a:tr>
              <a:tr h="400417">
                <a:tc>
                  <a:txBody>
                    <a:bodyPr/>
                    <a:lstStyle/>
                    <a:p>
                      <a:pPr algn="l" rtl="0"/>
                      <a:r>
                        <a:rPr lang="ru-Ru" sz="1000" b="0" i="0" u="none" baseline="0">
                          <a:solidFill>
                            <a:srgbClr val="000000"/>
                          </a:solidFill>
                          <a:latin typeface="Calibri" panose="020F0502020204030204" pitchFamily="34" charset="0"/>
                          <a:ea typeface="+mn-lt"/>
                          <a:cs typeface="Calibri" panose="020F0502020204030204" pitchFamily="34" charset="0"/>
                        </a:rPr>
                        <a:t>Тенофовир/Ламивудин/Эфавиренз 600/300/300</a:t>
                      </a:r>
                      <a:endParaRPr lang="ru-Ru" sz="1000" dirty="0">
                        <a:latin typeface="Calibri" panose="020F0502020204030204" pitchFamily="34" charset="0"/>
                        <a:cs typeface="Calibri" panose="020F0502020204030204" pitchFamily="34" charset="0"/>
                      </a:endParaRP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ВИЧ</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30 таблеток в банке</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Хранить в прохладном сухом месте при температуре ниже 25 °C</a:t>
                      </a:r>
                    </a:p>
                  </a:txBody>
                  <a:tcPr/>
                </a:tc>
                <a:extLst>
                  <a:ext uri="{0D108BD9-81ED-4DB2-BD59-A6C34878D82A}">
                    <a16:rowId xmlns:a16="http://schemas.microsoft.com/office/drawing/2014/main" val="10001"/>
                  </a:ext>
                </a:extLst>
              </a:tr>
              <a:tr h="554424">
                <a:tc>
                  <a:txBody>
                    <a:bodyPr/>
                    <a:lstStyle/>
                    <a:p>
                      <a:pPr algn="l" rtl="0"/>
                      <a:r>
                        <a:rPr lang="ru-Ru" sz="1000" b="0" i="0" u="none" baseline="0">
                          <a:latin typeface="Calibri" panose="020F0502020204030204" pitchFamily="34" charset="0"/>
                          <a:ea typeface="+mn-lt"/>
                          <a:cs typeface="Calibri" panose="020F0502020204030204" pitchFamily="34" charset="0"/>
                        </a:rPr>
                        <a:t>Презервативы для мужчин</a:t>
                      </a:r>
                    </a:p>
                  </a:txBody>
                  <a:tcPr/>
                </a:tc>
                <a:tc>
                  <a:txBody>
                    <a:bodyPr/>
                    <a:lstStyle/>
                    <a:p>
                      <a:pPr algn="l" rtl="0"/>
                      <a:r>
                        <a:rPr lang="ru-Ru" sz="1000" b="0" i="0" u="none" baseline="0">
                          <a:solidFill>
                            <a:srgbClr val="000000"/>
                          </a:solidFill>
                          <a:latin typeface="Calibri" panose="020F0502020204030204" pitchFamily="34" charset="0"/>
                          <a:ea typeface="+mn-lt"/>
                          <a:cs typeface="Calibri" panose="020F0502020204030204" pitchFamily="34" charset="0"/>
                        </a:rPr>
                        <a:t>Репродуктивное здоровье, здоровье матерей, новорожденных, детей и подростков</a:t>
                      </a:r>
                      <a:endParaRPr lang="ru-Ru" sz="1000" dirty="0">
                        <a:latin typeface="Calibri" panose="020F0502020204030204" pitchFamily="34" charset="0"/>
                        <a:cs typeface="Calibri" panose="020F0502020204030204" pitchFamily="34" charset="0"/>
                      </a:endParaRP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Коробка с 144</a:t>
                      </a:r>
                      <a:endParaRPr lang="ru-Ru" sz="1000" dirty="0">
                        <a:latin typeface="Calibri" panose="020F0502020204030204" pitchFamily="34" charset="0"/>
                        <a:cs typeface="Calibri" panose="020F0502020204030204" pitchFamily="34" charset="0"/>
                      </a:endParaRP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Хранить в прохладном сухом месте при температуре ниже 25 °C</a:t>
                      </a:r>
                    </a:p>
                  </a:txBody>
                  <a:tcPr/>
                </a:tc>
                <a:extLst>
                  <a:ext uri="{0D108BD9-81ED-4DB2-BD59-A6C34878D82A}">
                    <a16:rowId xmlns:a16="http://schemas.microsoft.com/office/drawing/2014/main" val="10002"/>
                  </a:ext>
                </a:extLst>
              </a:tr>
              <a:tr h="400417">
                <a:tc>
                  <a:txBody>
                    <a:bodyPr/>
                    <a:lstStyle/>
                    <a:p>
                      <a:pPr algn="l" rtl="0"/>
                      <a:r>
                        <a:rPr lang="ru-Ru" sz="1000" b="0" i="0" u="none" baseline="0">
                          <a:latin typeface="Calibri" panose="020F0502020204030204" pitchFamily="34" charset="0"/>
                          <a:ea typeface="+mn-lt"/>
                          <a:cs typeface="Calibri" panose="020F0502020204030204" pitchFamily="34" charset="0"/>
                        </a:rPr>
                        <a:t>Быстрые диагностические тесты на малярию</a:t>
                      </a:r>
                      <a:endParaRPr lang="ru-Ru" sz="1000" dirty="0">
                        <a:latin typeface="Calibri" panose="020F0502020204030204" pitchFamily="34" charset="0"/>
                        <a:cs typeface="Calibri" panose="020F0502020204030204" pitchFamily="34" charset="0"/>
                      </a:endParaRP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Малярия и лаборатория</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Тест, обычно в упаковке по 25 шт.</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Хранить в прохладном сухом месте при температуре ниже 25 °C</a:t>
                      </a:r>
                    </a:p>
                  </a:txBody>
                  <a:tcPr/>
                </a:tc>
                <a:extLst>
                  <a:ext uri="{0D108BD9-81ED-4DB2-BD59-A6C34878D82A}">
                    <a16:rowId xmlns:a16="http://schemas.microsoft.com/office/drawing/2014/main" val="10003"/>
                  </a:ext>
                </a:extLst>
              </a:tr>
              <a:tr h="400417">
                <a:tc>
                  <a:txBody>
                    <a:bodyPr/>
                    <a:lstStyle/>
                    <a:p>
                      <a:pPr algn="l" rtl="0"/>
                      <a:r>
                        <a:rPr lang="ru-Ru" sz="1000" b="0" i="0" u="none" baseline="0">
                          <a:latin typeface="Calibri" panose="020F0502020204030204" pitchFamily="34" charset="0"/>
                          <a:ea typeface="+mn-lt"/>
                          <a:cs typeface="Calibri" panose="020F0502020204030204" pitchFamily="34" charset="0"/>
                        </a:rPr>
                        <a:t>Долговечные инсектицидные сетки</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Малярия</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Однослойная долговечная инсектицидная сетка</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Хранить в прохладном сухом месте при температуре ниже 25 °C</a:t>
                      </a:r>
                    </a:p>
                  </a:txBody>
                  <a:tcPr/>
                </a:tc>
                <a:extLst>
                  <a:ext uri="{0D108BD9-81ED-4DB2-BD59-A6C34878D82A}">
                    <a16:rowId xmlns:a16="http://schemas.microsoft.com/office/drawing/2014/main" val="10004"/>
                  </a:ext>
                </a:extLst>
              </a:tr>
              <a:tr h="400417">
                <a:tc>
                  <a:txBody>
                    <a:bodyPr/>
                    <a:lstStyle/>
                    <a:p>
                      <a:pPr algn="l" rtl="0"/>
                      <a:r>
                        <a:rPr lang="ru-Ru" sz="1000" b="0" i="0" u="none" baseline="0">
                          <a:latin typeface="Calibri" panose="020F0502020204030204" pitchFamily="34" charset="0"/>
                          <a:ea typeface="+mn-lt"/>
                          <a:cs typeface="Calibri" panose="020F0502020204030204" pitchFamily="34" charset="0"/>
                        </a:rPr>
                        <a:t>Рифампицин/INH/Пиразинамид/Этамбутол 150/75/400/275 мг.</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Туберкулез</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Упаковка с 28 ячейками</a:t>
                      </a:r>
                      <a:endParaRPr lang="ru-Ru" sz="1000" dirty="0">
                        <a:latin typeface="Calibri" panose="020F0502020204030204" pitchFamily="34" charset="0"/>
                        <a:cs typeface="Calibri" panose="020F0502020204030204" pitchFamily="34" charset="0"/>
                      </a:endParaRP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Хранить в прохладном сухом месте при температуре ниже 25 °C</a:t>
                      </a:r>
                    </a:p>
                  </a:txBody>
                  <a:tcPr/>
                </a:tc>
                <a:extLst>
                  <a:ext uri="{0D108BD9-81ED-4DB2-BD59-A6C34878D82A}">
                    <a16:rowId xmlns:a16="http://schemas.microsoft.com/office/drawing/2014/main" val="10005"/>
                  </a:ext>
                </a:extLst>
              </a:tr>
              <a:tr h="708431">
                <a:tc>
                  <a:txBody>
                    <a:bodyPr/>
                    <a:lstStyle/>
                    <a:p>
                      <a:pPr algn="l" rtl="0"/>
                      <a:r>
                        <a:rPr lang="ru-Ru" sz="1000" b="0" i="0" u="none" kern="1200" baseline="0">
                          <a:solidFill>
                            <a:schemeClr val="dk1"/>
                          </a:solidFill>
                          <a:latin typeface="Calibri" panose="020F0502020204030204" pitchFamily="34" charset="0"/>
                          <a:ea typeface="+mn-ea"/>
                          <a:cs typeface="Calibri" panose="020F0502020204030204" pitchFamily="34" charset="0"/>
                        </a:rPr>
                        <a:t>Медроксипрогестерона ацетат, внутримышечные инъекции</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Репродуктивное здоровье, здоровье матерей, новорожденных, детей и подростков, семейное здоровье</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Флакон</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Хранить в прохладном сухом месте при температуре ниже 20–25 °C, флакон должен находиться в вертикальном положении</a:t>
                      </a:r>
                    </a:p>
                  </a:txBody>
                  <a:tcPr/>
                </a:tc>
                <a:extLst>
                  <a:ext uri="{0D108BD9-81ED-4DB2-BD59-A6C34878D82A}">
                    <a16:rowId xmlns:a16="http://schemas.microsoft.com/office/drawing/2014/main" val="10006"/>
                  </a:ext>
                </a:extLst>
              </a:tr>
              <a:tr h="554424">
                <a:tc>
                  <a:txBody>
                    <a:bodyPr/>
                    <a:lstStyle/>
                    <a:p>
                      <a:pPr algn="l" rtl="0"/>
                      <a:r>
                        <a:rPr lang="ru-Ru" sz="1000" b="0" i="0" u="none" baseline="0">
                          <a:latin typeface="Calibri" panose="020F0502020204030204" pitchFamily="34" charset="0"/>
                          <a:ea typeface="+mn-lt"/>
                          <a:cs typeface="Calibri" panose="020F0502020204030204" pitchFamily="34" charset="0"/>
                        </a:rPr>
                        <a:t>Раствор для пероральной регидратации + Цинк</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Репродуктивное здоровье, здоровье матерей, новорожденных, детей и подростков</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Саше</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Прохладное и сухое</a:t>
                      </a:r>
                      <a:endParaRPr lang="ru-Ru" sz="10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7"/>
                  </a:ext>
                </a:extLst>
              </a:tr>
              <a:tr h="862437">
                <a:tc>
                  <a:txBody>
                    <a:bodyPr/>
                    <a:lstStyle/>
                    <a:p>
                      <a:pPr algn="l" rtl="0"/>
                      <a:r>
                        <a:rPr lang="ru-Ru" sz="1000" b="0" i="0" u="none" baseline="0">
                          <a:latin typeface="Calibri" panose="020F0502020204030204" pitchFamily="34" charset="0"/>
                          <a:ea typeface="+mn-lt"/>
                          <a:cs typeface="Calibri" panose="020F0502020204030204" pitchFamily="34" charset="0"/>
                        </a:rPr>
                        <a:t>Анатоксин столбнячный</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Добровольное медицинское мужское обрезание и репродуктивное здоровье, здоровье матерей, новорожденных, детей и подростков</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Флакон</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Хранить в холодильнике при температуре 2–8 °C</a:t>
                      </a:r>
                    </a:p>
                  </a:txBody>
                  <a:tcPr/>
                </a:tc>
                <a:extLst>
                  <a:ext uri="{0D108BD9-81ED-4DB2-BD59-A6C34878D82A}">
                    <a16:rowId xmlns:a16="http://schemas.microsoft.com/office/drawing/2014/main" val="10008"/>
                  </a:ext>
                </a:extLst>
              </a:tr>
              <a:tr h="554424">
                <a:tc>
                  <a:txBody>
                    <a:bodyPr/>
                    <a:lstStyle/>
                    <a:p>
                      <a:pPr algn="l" rtl="0"/>
                      <a:r>
                        <a:rPr lang="ru-Ru" sz="1000" b="0" i="0" u="none" baseline="0">
                          <a:latin typeface="Calibri" panose="020F0502020204030204" pitchFamily="34" charset="0"/>
                          <a:ea typeface="+mn-lt"/>
                          <a:cs typeface="Calibri" panose="020F0502020204030204" pitchFamily="34" charset="0"/>
                        </a:rPr>
                        <a:t>Окситоцин, международные единицы</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Репродуктивное здоровье, здоровье матерей, новорожденных, детей и подростков</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Ампула</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Хранить в холодильнике при температуре 2–8 °C</a:t>
                      </a:r>
                      <a:endParaRPr lang="ru-Ru" sz="10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9"/>
                  </a:ext>
                </a:extLst>
              </a:tr>
              <a:tr h="400417">
                <a:tc>
                  <a:txBody>
                    <a:bodyPr/>
                    <a:lstStyle/>
                    <a:p>
                      <a:pPr algn="l" rtl="0"/>
                      <a:r>
                        <a:rPr lang="ru-Ru" sz="1000" b="0" i="0" u="none" baseline="0">
                          <a:latin typeface="Calibri" panose="020F0502020204030204" pitchFamily="34" charset="0"/>
                          <a:ea typeface="+mn-lt"/>
                          <a:cs typeface="Calibri" panose="020F0502020204030204" pitchFamily="34" charset="0"/>
                        </a:rPr>
                        <a:t>ACT (AL) 6x4</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Жизненно важные лекарственные препараты и малярия</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Полоска с 24</a:t>
                      </a:r>
                      <a:endParaRPr lang="ru-Ru" sz="1000" dirty="0">
                        <a:latin typeface="Calibri" panose="020F0502020204030204" pitchFamily="34" charset="0"/>
                        <a:cs typeface="Calibri" panose="020F0502020204030204" pitchFamily="34" charset="0"/>
                      </a:endParaRP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Хранить в прохладном сухом месте при температуре ниже 25 °C</a:t>
                      </a:r>
                    </a:p>
                  </a:txBody>
                  <a:tcPr/>
                </a:tc>
                <a:extLst>
                  <a:ext uri="{0D108BD9-81ED-4DB2-BD59-A6C34878D82A}">
                    <a16:rowId xmlns:a16="http://schemas.microsoft.com/office/drawing/2014/main" val="10010"/>
                  </a:ext>
                </a:extLst>
              </a:tr>
              <a:tr h="400417">
                <a:tc>
                  <a:txBody>
                    <a:bodyPr/>
                    <a:lstStyle/>
                    <a:p>
                      <a:pPr algn="l" rtl="0"/>
                      <a:r>
                        <a:rPr lang="ru-Ru" sz="1000" b="0" i="0" u="none" baseline="0">
                          <a:latin typeface="Calibri" panose="020F0502020204030204" pitchFamily="34" charset="0"/>
                          <a:ea typeface="+mn-lt"/>
                          <a:cs typeface="Calibri" panose="020F0502020204030204" pitchFamily="34" charset="0"/>
                        </a:rPr>
                        <a:t>Амоксициллин, 250 мг капсулы</a:t>
                      </a:r>
                      <a:endParaRPr lang="ru-Ru" sz="1000" dirty="0">
                        <a:latin typeface="Calibri" panose="020F0502020204030204" pitchFamily="34" charset="0"/>
                        <a:cs typeface="Calibri" panose="020F0502020204030204" pitchFamily="34" charset="0"/>
                      </a:endParaRP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Жизненно важные лекарственные препараты</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1000 таблеток в жестяной банке</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Хранить в прохладном сухом месте при температуре ниже 25 °C</a:t>
                      </a:r>
                    </a:p>
                  </a:txBody>
                  <a:tcPr/>
                </a:tc>
                <a:extLst>
                  <a:ext uri="{0D108BD9-81ED-4DB2-BD59-A6C34878D82A}">
                    <a16:rowId xmlns:a16="http://schemas.microsoft.com/office/drawing/2014/main" val="10011"/>
                  </a:ext>
                </a:extLst>
              </a:tr>
              <a:tr h="554424">
                <a:tc>
                  <a:txBody>
                    <a:bodyPr/>
                    <a:lstStyle/>
                    <a:p>
                      <a:pPr algn="l" rtl="0"/>
                      <a:r>
                        <a:rPr lang="ru-Ru" sz="1000" b="0" i="0" u="none" baseline="0">
                          <a:latin typeface="Calibri" panose="020F0502020204030204" pitchFamily="34" charset="0"/>
                          <a:ea typeface="+mn-lt"/>
                          <a:cs typeface="Calibri" panose="020F0502020204030204" pitchFamily="34" charset="0"/>
                        </a:rPr>
                        <a:t>Метформин, 500 мг таблетки</a:t>
                      </a:r>
                      <a:endParaRPr lang="ru-Ru" sz="1000" dirty="0">
                        <a:latin typeface="Calibri" panose="020F0502020204030204" pitchFamily="34" charset="0"/>
                        <a:cs typeface="Calibri" panose="020F0502020204030204" pitchFamily="34" charset="0"/>
                      </a:endParaRP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Жизненно важные лекарственные средства и неинфекционные заболевания</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100 таблеток в контурной упаковке</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ru-Ru" sz="1000" b="0" i="0" u="none" baseline="0">
                          <a:latin typeface="Calibri" panose="020F0502020204030204" pitchFamily="34" charset="0"/>
                          <a:ea typeface="+mn-lt"/>
                          <a:cs typeface="Calibri" panose="020F0502020204030204" pitchFamily="34" charset="0"/>
                        </a:rPr>
                        <a:t>Хранить в прохладном сухом месте при температуре ниже 25 °C</a:t>
                      </a:r>
                    </a:p>
                  </a:txBody>
                  <a:tcPr/>
                </a:tc>
                <a:extLst>
                  <a:ext uri="{0D108BD9-81ED-4DB2-BD59-A6C34878D82A}">
                    <a16:rowId xmlns:a16="http://schemas.microsoft.com/office/drawing/2014/main" val="10012"/>
                  </a:ext>
                </a:extLst>
              </a:tr>
              <a:tr h="400417">
                <a:tc>
                  <a:txBody>
                    <a:bodyPr/>
                    <a:lstStyle/>
                    <a:p>
                      <a:pPr algn="l" rtl="0"/>
                      <a:r>
                        <a:rPr lang="ru-Ru" sz="1000" b="0" i="0" u="none" baseline="0">
                          <a:latin typeface="Calibri" panose="020F0502020204030204" pitchFamily="34" charset="0"/>
                          <a:ea typeface="+mn-lt"/>
                          <a:cs typeface="Calibri" panose="020F0502020204030204" pitchFamily="34" charset="0"/>
                        </a:rPr>
                        <a:t>Определение экспресс-тестов на ВИЧ</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ВИЧ</a:t>
                      </a:r>
                    </a:p>
                  </a:txBody>
                  <a:tcPr/>
                </a:tc>
                <a:tc>
                  <a:txBody>
                    <a:bodyPr/>
                    <a:lstStyle/>
                    <a:p>
                      <a:pPr algn="l" rtl="0"/>
                      <a:r>
                        <a:rPr lang="ru-Ru" sz="1000" b="0" i="0" u="none" baseline="0">
                          <a:latin typeface="Calibri" panose="020F0502020204030204" pitchFamily="34" charset="0"/>
                          <a:ea typeface="+mn-lt"/>
                          <a:cs typeface="Calibri" panose="020F0502020204030204" pitchFamily="34" charset="0"/>
                        </a:rPr>
                        <a:t>Тест, обычно коробка со 100</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ru-Ru" sz="1000" b="0" i="0" u="none" baseline="0">
                          <a:latin typeface="Calibri" panose="020F0502020204030204" pitchFamily="34" charset="0"/>
                          <a:ea typeface="+mn-lt"/>
                          <a:cs typeface="Calibri" panose="020F0502020204030204" pitchFamily="34" charset="0"/>
                        </a:rPr>
                        <a:t>Хранить в прохладном сухом месте при температуре ниже 25 °C</a:t>
                      </a:r>
                    </a:p>
                  </a:txBody>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36114658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2000" y="4160201"/>
            <a:ext cx="7848600" cy="2062103"/>
          </a:xfrm>
        </p:spPr>
        <p:txBody>
          <a:bodyPr/>
          <a:lstStyle/>
          <a:p>
            <a:pPr algn="l" rtl="0"/>
            <a:r>
              <a:rPr lang="ru-Ru" b="0" i="0" u="none" baseline="0">
                <a:latin typeface="Calibri" panose="020F0502020204030204" pitchFamily="34" charset="0"/>
                <a:cs typeface="Calibri" panose="020F0502020204030204" pitchFamily="34" charset="0"/>
              </a:rPr>
              <a:t>Картирование цепи поставок</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1" u="none" baseline="0">
                <a:latin typeface="Calibri" panose="020F0502020204030204" pitchFamily="34" charset="0"/>
                <a:cs typeface="Calibri" panose="020F0502020204030204" pitchFamily="34" charset="0"/>
              </a:rPr>
              <a:t>ФИО, должность</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ru-Ru" sz="6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81644798"/>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761432" y="2055702"/>
            <a:ext cx="4001568" cy="4116498"/>
          </a:xfrm>
        </p:spPr>
        <p:txBody>
          <a:bodyPr>
            <a:normAutofit/>
          </a:bodyPr>
          <a:lstStyle/>
          <a:p>
            <a:pPr marL="0" indent="0" algn="l" rtl="0">
              <a:buNone/>
            </a:pPr>
            <a:r>
              <a:rPr lang="ru-Ru" sz="1800" b="1" i="0" u="none" baseline="0">
                <a:solidFill>
                  <a:schemeClr val="tx1">
                    <a:lumMod val="75000"/>
                    <a:lumOff val="25000"/>
                  </a:schemeClr>
                </a:solidFill>
                <a:latin typeface="Calibri" panose="020F0502020204030204" pitchFamily="34" charset="0"/>
                <a:cs typeface="Calibri" panose="020F0502020204030204" pitchFamily="34" charset="0"/>
              </a:rPr>
              <a:t>Первым шагом в оценке является практикум по картированию цепи поставок. </a:t>
            </a:r>
          </a:p>
          <a:p>
            <a:pPr marL="0" indent="0" algn="l" rtl="0">
              <a:buNone/>
            </a:pPr>
            <a:r>
              <a:rPr lang="ru-Ru" sz="1800" b="0" i="0" u="none" baseline="0">
                <a:solidFill>
                  <a:schemeClr val="tx1">
                    <a:lumMod val="75000"/>
                    <a:lumOff val="25000"/>
                  </a:schemeClr>
                </a:solidFill>
                <a:latin typeface="Calibri" panose="020F0502020204030204" pitchFamily="34" charset="0"/>
                <a:cs typeface="Calibri" panose="020F0502020204030204" pitchFamily="34" charset="0"/>
              </a:rPr>
              <a:t>Данное упражнение нацелено на фиксирование всех ключевых заинтересованных сторон и потока продукции и информации в цепи поставок. Это необходимо для формирования точной картины государственной цепи поставок в сфере здравоохранения как предварительного шага перед этапом сбора данных. </a:t>
            </a:r>
          </a:p>
        </p:txBody>
      </p:sp>
      <p:sp>
        <p:nvSpPr>
          <p:cNvPr id="3" name="Date Placeholder 2"/>
          <p:cNvSpPr>
            <a:spLocks noGrp="1"/>
          </p:cNvSpPr>
          <p:nvPr>
            <p:ph type="dt" sz="half" idx="2"/>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t>25</a:t>
            </a:fld>
            <a:endParaRPr lang="ru-Ru">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457200" y="421748"/>
            <a:ext cx="7772400" cy="523220"/>
          </a:xfrm>
        </p:spPr>
        <p:txBody>
          <a:bodyPr/>
          <a:lstStyle/>
          <a:p>
            <a:pPr algn="l" rtl="0"/>
            <a:r>
              <a:rPr lang="ru-Ru" b="1" i="0" u="none" baseline="0">
                <a:latin typeface="Calibri" panose="020F0502020204030204" pitchFamily="34" charset="0"/>
                <a:cs typeface="Calibri" panose="020F0502020204030204" pitchFamily="34" charset="0"/>
              </a:rPr>
              <a:t>КАРТИРОВАНИЕ ЦЕПИ ПОСТАВОК</a:t>
            </a:r>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7664" y="5638800"/>
            <a:ext cx="2743200" cy="86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ounded Rectangle 5"/>
          <p:cNvSpPr/>
          <p:nvPr/>
        </p:nvSpPr>
        <p:spPr>
          <a:xfrm>
            <a:off x="1092983" y="1221986"/>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latin typeface="Calibri" panose="020F0502020204030204" pitchFamily="34" charset="0"/>
                <a:cs typeface="Calibri" panose="020F0502020204030204" pitchFamily="34" charset="0"/>
              </a:rPr>
              <a:t>Производитель/поставщик</a:t>
            </a:r>
          </a:p>
        </p:txBody>
      </p:sp>
      <p:sp>
        <p:nvSpPr>
          <p:cNvPr id="9" name="Rounded Rectangle 9"/>
          <p:cNvSpPr/>
          <p:nvPr/>
        </p:nvSpPr>
        <p:spPr>
          <a:xfrm>
            <a:off x="1092984" y="2142697"/>
            <a:ext cx="2721499" cy="60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latin typeface="Calibri" panose="020F0502020204030204" pitchFamily="34" charset="0"/>
                <a:cs typeface="Calibri" panose="020F0502020204030204" pitchFamily="34" charset="0"/>
              </a:rPr>
              <a:t>Центральный склад</a:t>
            </a:r>
          </a:p>
        </p:txBody>
      </p:sp>
      <p:sp>
        <p:nvSpPr>
          <p:cNvPr id="10" name="Rounded Rectangle 10"/>
          <p:cNvSpPr/>
          <p:nvPr/>
        </p:nvSpPr>
        <p:spPr>
          <a:xfrm>
            <a:off x="1092984" y="3111440"/>
            <a:ext cx="2721499" cy="609600"/>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latin typeface="Calibri" panose="020F0502020204030204" pitchFamily="34" charset="0"/>
                <a:cs typeface="Calibri" panose="020F0502020204030204" pitchFamily="34" charset="0"/>
              </a:rPr>
              <a:t>Региональные/</a:t>
            </a:r>
            <a:br>
              <a:rPr lang="en-US" sz="1600" b="0" i="0" u="none" baseline="0">
                <a:latin typeface="Calibri" panose="020F0502020204030204" pitchFamily="34" charset="0"/>
                <a:cs typeface="Calibri" panose="020F0502020204030204" pitchFamily="34" charset="0"/>
              </a:rPr>
            </a:br>
            <a:r>
              <a:rPr lang="ru-Ru" sz="1600" b="0" i="0" u="none" baseline="0">
                <a:latin typeface="Calibri" panose="020F0502020204030204" pitchFamily="34" charset="0"/>
                <a:cs typeface="Calibri" panose="020F0502020204030204" pitchFamily="34" charset="0"/>
              </a:rPr>
              <a:t>районные склады</a:t>
            </a:r>
          </a:p>
        </p:txBody>
      </p:sp>
      <p:sp>
        <p:nvSpPr>
          <p:cNvPr id="11" name="Rounded Rectangle 6"/>
          <p:cNvSpPr/>
          <p:nvPr/>
        </p:nvSpPr>
        <p:spPr>
          <a:xfrm>
            <a:off x="732456" y="3999930"/>
            <a:ext cx="1601859"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400" b="0" i="0" u="none" baseline="0">
                <a:solidFill>
                  <a:schemeClr val="tx1"/>
                </a:solidFill>
                <a:latin typeface="Calibri" panose="020F0502020204030204" pitchFamily="34" charset="0"/>
                <a:cs typeface="Calibri" panose="020F0502020204030204" pitchFamily="34" charset="0"/>
              </a:rPr>
              <a:t>Учреждение здравоохранения</a:t>
            </a:r>
          </a:p>
        </p:txBody>
      </p:sp>
      <p:sp>
        <p:nvSpPr>
          <p:cNvPr id="12" name="Rounded Rectangle 12"/>
          <p:cNvSpPr/>
          <p:nvPr/>
        </p:nvSpPr>
        <p:spPr>
          <a:xfrm>
            <a:off x="2616984" y="3999931"/>
            <a:ext cx="1524000" cy="57206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solidFill>
                  <a:schemeClr val="tx1"/>
                </a:solidFill>
                <a:latin typeface="Calibri" panose="020F0502020204030204" pitchFamily="34" charset="0"/>
                <a:cs typeface="Calibri" panose="020F0502020204030204" pitchFamily="34" charset="0"/>
              </a:rPr>
              <a:t>Больница</a:t>
            </a:r>
          </a:p>
        </p:txBody>
      </p:sp>
      <p:sp>
        <p:nvSpPr>
          <p:cNvPr id="13" name="Rounded Rectangle 13"/>
          <p:cNvSpPr/>
          <p:nvPr/>
        </p:nvSpPr>
        <p:spPr>
          <a:xfrm>
            <a:off x="732456" y="4833139"/>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solidFill>
                  <a:schemeClr val="tx1"/>
                </a:solidFill>
                <a:latin typeface="Calibri" panose="020F0502020204030204" pitchFamily="34" charset="0"/>
                <a:cs typeface="Calibri" panose="020F0502020204030204" pitchFamily="34" charset="0"/>
              </a:rPr>
              <a:t>Пациент</a:t>
            </a:r>
          </a:p>
        </p:txBody>
      </p:sp>
      <p:sp>
        <p:nvSpPr>
          <p:cNvPr id="14" name="Rounded Rectangle 14"/>
          <p:cNvSpPr/>
          <p:nvPr/>
        </p:nvSpPr>
        <p:spPr>
          <a:xfrm>
            <a:off x="2616984" y="4838131"/>
            <a:ext cx="1524000" cy="572069"/>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0"/>
            <a:r>
              <a:rPr lang="ru-Ru" sz="1600" b="0" i="0" u="none" baseline="0">
                <a:solidFill>
                  <a:schemeClr val="tx1"/>
                </a:solidFill>
                <a:latin typeface="Calibri" panose="020F0502020204030204" pitchFamily="34" charset="0"/>
                <a:cs typeface="Calibri" panose="020F0502020204030204" pitchFamily="34" charset="0"/>
              </a:rPr>
              <a:t>Пациент</a:t>
            </a:r>
          </a:p>
        </p:txBody>
      </p:sp>
      <p:cxnSp>
        <p:nvCxnSpPr>
          <p:cNvPr id="15" name="Straight Arrow Connector 14"/>
          <p:cNvCxnSpPr>
            <a:stCxn id="8" idx="2"/>
            <a:endCxn id="9" idx="0"/>
          </p:cNvCxnSpPr>
          <p:nvPr/>
        </p:nvCxnSpPr>
        <p:spPr>
          <a:xfrm>
            <a:off x="2453733" y="1831586"/>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453734" y="2763934"/>
            <a:ext cx="1" cy="3111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11" idx="0"/>
          </p:cNvCxnSpPr>
          <p:nvPr/>
        </p:nvCxnSpPr>
        <p:spPr>
          <a:xfrm flipH="1">
            <a:off x="1533386" y="3721040"/>
            <a:ext cx="920349" cy="27889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0" idx="2"/>
            <a:endCxn id="12" idx="0"/>
          </p:cNvCxnSpPr>
          <p:nvPr/>
        </p:nvCxnSpPr>
        <p:spPr>
          <a:xfrm>
            <a:off x="2453734" y="3721040"/>
            <a:ext cx="925250" cy="27889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1" idx="2"/>
          </p:cNvCxnSpPr>
          <p:nvPr/>
        </p:nvCxnSpPr>
        <p:spPr>
          <a:xfrm>
            <a:off x="1533386" y="4571999"/>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378984" y="4549103"/>
            <a:ext cx="0" cy="28403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3074184" y="3721040"/>
            <a:ext cx="457200"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1422805" y="3695131"/>
            <a:ext cx="355979" cy="278890"/>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2228236" y="2704531"/>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2235984" y="1790131"/>
            <a:ext cx="1" cy="359143"/>
          </a:xfrm>
          <a:prstGeom prst="straightConnector1">
            <a:avLst/>
          </a:prstGeom>
          <a:ln w="38100">
            <a:solidFill>
              <a:schemeClr val="bg1">
                <a:lumMod val="65000"/>
              </a:schemeClr>
            </a:solidFill>
            <a:prstDash val="dash"/>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067050"/>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7772400" cy="400855"/>
          </a:xfrm>
        </p:spPr>
        <p:txBody>
          <a:bodyPr>
            <a:normAutofit fontScale="90000"/>
          </a:bodyPr>
          <a:lstStyle/>
          <a:p>
            <a:pPr algn="l" rtl="0"/>
            <a:r>
              <a:rPr lang="ru-Ru" b="0" i="0" u="none" baseline="0">
                <a:latin typeface="Calibri" panose="020F0502020204030204" pitchFamily="34" charset="0"/>
                <a:cs typeface="Calibri" panose="020F0502020204030204" pitchFamily="34" charset="0"/>
              </a:rPr>
              <a:t>Пример комплексной карты цепи поставок</a:t>
            </a:r>
          </a:p>
        </p:txBody>
      </p:sp>
      <p:sp>
        <p:nvSpPr>
          <p:cNvPr id="5" name="Footer Placeholder 4"/>
          <p:cNvSpPr>
            <a:spLocks noGrp="1"/>
          </p:cNvSpPr>
          <p:nvPr>
            <p:ph type="ftr" sz="quarter" idx="4294967295"/>
          </p:nvPr>
        </p:nvSpPr>
        <p:spPr>
          <a:xfrm>
            <a:off x="3124200" y="6530079"/>
            <a:ext cx="2895600" cy="184666"/>
          </a:xfrm>
        </p:spPr>
        <p:txBody>
          <a:bodyPr/>
          <a:lstStyle/>
          <a:p>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pPr/>
              <a:t>26</a:t>
            </a:fld>
            <a:endParaRPr lang="ru-Ru">
              <a:latin typeface="Calibri" panose="020F0502020204030204" pitchFamily="34" charset="0"/>
              <a:cs typeface="Calibri" panose="020F0502020204030204" pitchFamily="34" charset="0"/>
            </a:endParaRPr>
          </a:p>
        </p:txBody>
      </p:sp>
      <p:pic>
        <p:nvPicPr>
          <p:cNvPr id="7" name="Picture 6"/>
          <p:cNvPicPr/>
          <p:nvPr/>
        </p:nvPicPr>
        <p:blipFill rotWithShape="1">
          <a:blip r:embed="rId3" cstate="print">
            <a:extLst>
              <a:ext uri="{28A0092B-C50C-407E-A947-70E740481C1C}">
                <a14:useLocalDpi xmlns:a14="http://schemas.microsoft.com/office/drawing/2010/main" val="0"/>
              </a:ext>
            </a:extLst>
          </a:blip>
          <a:srcRect l="10664" t="7331" r="4001" b="11331"/>
          <a:stretch/>
        </p:blipFill>
        <p:spPr bwMode="auto">
          <a:xfrm>
            <a:off x="457200" y="838200"/>
            <a:ext cx="8229600" cy="5876545"/>
          </a:xfrm>
          <a:prstGeom prst="rect">
            <a:avLst/>
          </a:prstGeom>
          <a:ln>
            <a:noFill/>
          </a:ln>
          <a:extLst>
            <a:ext uri="{53640926-AAD7-44D8-BBD7-CCE9431645EC}">
              <a14:shadowObscured xmlns:a14="http://schemas.microsoft.com/office/drawing/2010/main"/>
            </a:ext>
          </a:extLst>
        </p:spPr>
      </p:pic>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424370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7772400" cy="630237"/>
          </a:xfrm>
        </p:spPr>
        <p:txBody>
          <a:bodyPr>
            <a:normAutofit fontScale="90000"/>
          </a:bodyPr>
          <a:lstStyle/>
          <a:p>
            <a:pPr algn="l" rtl="0"/>
            <a:r>
              <a:rPr lang="ru-Ru" b="0" i="0" u="none" baseline="0">
                <a:latin typeface="Calibri" panose="020F0502020204030204" pitchFamily="34" charset="0"/>
                <a:cs typeface="Calibri" panose="020F0502020204030204" pitchFamily="34" charset="0"/>
              </a:rPr>
              <a:t>Пример Карты цепи поставок от глобального центра до пациентов</a:t>
            </a:r>
          </a:p>
        </p:txBody>
      </p:sp>
      <p:sp>
        <p:nvSpPr>
          <p:cNvPr id="4" name="Date Placeholder 3"/>
          <p:cNvSpPr>
            <a:spLocks noGrp="1"/>
          </p:cNvSpPr>
          <p:nvPr>
            <p:ph type="dt" sz="half" idx="10"/>
          </p:nvPr>
        </p:nvSpPr>
        <p:spPr/>
        <p:txBody>
          <a:bodyPr/>
          <a:lstStyle/>
          <a:p>
            <a:pPr algn="l" rtl="0"/>
            <a:fld id="{5B129EE3-CD69-4A0F-982C-29507AE22807}" type="datetime1">
              <a:rPr lang="th-TH">
                <a:latin typeface="Calibri" panose="020F0502020204030204" pitchFamily="34" charset="0"/>
              </a:rPr>
              <a:t>16/08/65</a:t>
            </a:fld>
            <a:endParaRPr lang="ru-Ru">
              <a:latin typeface="Calibri" panose="020F0502020204030204" pitchFamily="34" charset="0"/>
              <a:cs typeface="Calibri" panose="020F0502020204030204" pitchFamily="34" charset="0"/>
            </a:endParaRPr>
          </a:p>
        </p:txBody>
      </p:sp>
      <p:sp>
        <p:nvSpPr>
          <p:cNvPr id="5" name="Footer Placeholder 4"/>
          <p:cNvSpPr>
            <a:spLocks noGrp="1"/>
          </p:cNvSpPr>
          <p:nvPr>
            <p:ph type="ftr" sz="quarter" idx="4294967295"/>
          </p:nvPr>
        </p:nvSpPr>
        <p:spPr>
          <a:xfrm>
            <a:off x="3124200" y="6530079"/>
            <a:ext cx="2895600" cy="184666"/>
          </a:xfrm>
        </p:spPr>
        <p:txBody>
          <a:bodyPr/>
          <a:lstStyle/>
          <a:p>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pPr/>
              <a:t>27</a:t>
            </a:fld>
            <a:endParaRPr lang="ru-Ru">
              <a:latin typeface="Calibri" panose="020F0502020204030204" pitchFamily="34" charset="0"/>
              <a:cs typeface="Calibri" panose="020F0502020204030204" pitchFamily="34"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 y="935037"/>
            <a:ext cx="8991600" cy="5779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53153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7772400" cy="609600"/>
          </a:xfrm>
        </p:spPr>
        <p:txBody>
          <a:bodyPr>
            <a:normAutofit fontScale="90000"/>
          </a:bodyPr>
          <a:lstStyle/>
          <a:p>
            <a:pPr algn="l" rtl="0"/>
            <a:r>
              <a:rPr lang="ru-Ru" b="0" i="0" u="none" baseline="0">
                <a:latin typeface="Calibri" panose="020F0502020204030204" pitchFamily="34" charset="0"/>
                <a:cs typeface="Calibri" panose="020F0502020204030204" pitchFamily="34" charset="0"/>
              </a:rPr>
              <a:t>ОЧЕНЬ четкий пример объединенной карты цепи поставок</a:t>
            </a:r>
          </a:p>
        </p:txBody>
      </p:sp>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pPr/>
              <a:t>28</a:t>
            </a:fld>
            <a:endParaRPr lang="ru-Ru">
              <a:latin typeface="Calibri" panose="020F0502020204030204" pitchFamily="34" charset="0"/>
              <a:cs typeface="Calibri" panose="020F0502020204030204" pitchFamily="34" charset="0"/>
            </a:endParaRPr>
          </a:p>
        </p:txBody>
      </p:sp>
      <p:pic>
        <p:nvPicPr>
          <p:cNvPr id="7" name="image05.png"/>
          <p:cNvPicPr/>
          <p:nvPr/>
        </p:nvPicPr>
        <p:blipFill>
          <a:blip r:embed="rId3">
            <a:extLst>
              <a:ext uri="{28A0092B-C50C-407E-A947-70E740481C1C}">
                <a14:useLocalDpi xmlns:a14="http://schemas.microsoft.com/office/drawing/2010/main" val="0"/>
              </a:ext>
            </a:extLst>
          </a:blip>
          <a:srcRect l="29807" t="34472" r="30928" b="12179"/>
          <a:stretch>
            <a:fillRect/>
          </a:stretch>
        </p:blipFill>
        <p:spPr>
          <a:xfrm>
            <a:off x="457200" y="838200"/>
            <a:ext cx="8305800" cy="5691879"/>
          </a:xfrm>
          <a:prstGeom prst="rect">
            <a:avLst/>
          </a:prstGeom>
          <a:ln/>
        </p:spPr>
      </p:pic>
    </p:spTree>
    <p:extLst>
      <p:ext uri="{BB962C8B-B14F-4D97-AF65-F5344CB8AC3E}">
        <p14:creationId xmlns:p14="http://schemas.microsoft.com/office/powerpoint/2010/main" val="35945788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52400"/>
            <a:ext cx="7772400" cy="400855"/>
          </a:xfrm>
        </p:spPr>
        <p:txBody>
          <a:bodyPr>
            <a:normAutofit fontScale="90000"/>
          </a:bodyPr>
          <a:lstStyle/>
          <a:p>
            <a:pPr algn="l" rtl="0"/>
            <a:r>
              <a:rPr lang="ru-Ru" b="0" i="0" u="none" baseline="0">
                <a:latin typeface="Calibri" panose="020F0502020204030204" pitchFamily="34" charset="0"/>
                <a:cs typeface="Calibri" panose="020F0502020204030204" pitchFamily="34" charset="0"/>
              </a:rPr>
              <a:t>Пример: карта параллельных цепей поставок</a:t>
            </a:r>
          </a:p>
        </p:txBody>
      </p:sp>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5" name="Footer Placeholder 4"/>
          <p:cNvSpPr>
            <a:spLocks noGrp="1"/>
          </p:cNvSpPr>
          <p:nvPr>
            <p:ph type="ftr" sz="quarter" idx="4294967295"/>
          </p:nvPr>
        </p:nvSpPr>
        <p:spPr>
          <a:xfrm>
            <a:off x="3124200" y="6530079"/>
            <a:ext cx="2895600" cy="184666"/>
          </a:xfrm>
        </p:spPr>
        <p:txBody>
          <a:bodyPr/>
          <a:lstStyle/>
          <a:p>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pPr/>
              <a:t>29</a:t>
            </a:fld>
            <a:endParaRPr lang="ru-Ru">
              <a:latin typeface="Calibri" panose="020F0502020204030204" pitchFamily="34" charset="0"/>
              <a:cs typeface="Calibri" panose="020F0502020204030204" pitchFamily="34" charset="0"/>
            </a:endParaRPr>
          </a:p>
        </p:txBody>
      </p:sp>
      <p:pic>
        <p:nvPicPr>
          <p:cNvPr id="8" name="image06.png"/>
          <p:cNvPicPr/>
          <p:nvPr/>
        </p:nvPicPr>
        <p:blipFill rotWithShape="1">
          <a:blip r:embed="rId3"/>
          <a:srcRect l="34484" t="15098" r="27242"/>
          <a:stretch/>
        </p:blipFill>
        <p:spPr>
          <a:xfrm rot="5400000">
            <a:off x="1530118" y="-214862"/>
            <a:ext cx="6007565" cy="784860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3" name="Rectangle 2"/>
          <p:cNvSpPr/>
          <p:nvPr/>
        </p:nvSpPr>
        <p:spPr>
          <a:xfrm>
            <a:off x="2819400" y="2362200"/>
            <a:ext cx="381000" cy="76200"/>
          </a:xfrm>
          <a:prstGeom prst="rect">
            <a:avLst/>
          </a:prstGeom>
          <a:gradFill>
            <a:gsLst>
              <a:gs pos="0">
                <a:schemeClr val="bg1"/>
              </a:gs>
              <a:gs pos="100000">
                <a:schemeClr val="accent1">
                  <a:tint val="50000"/>
                  <a:shade val="100000"/>
                  <a:satMod val="350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14886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rtl="0"/>
            <a:r>
              <a:rPr lang="ru-Ru" b="0" i="0" u="none" baseline="0">
                <a:latin typeface="Calibri" panose="020F0502020204030204" pitchFamily="34" charset="0"/>
                <a:cs typeface="Calibri" panose="020F0502020204030204" pitchFamily="34" charset="0"/>
              </a:rPr>
              <a:t>ВВОДНЫЕ ПРИМЕЧАНИЯ</a:t>
            </a:r>
          </a:p>
        </p:txBody>
      </p:sp>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a:t>
            </a:r>
            <a:endParaRPr lang="ru-Ru" dirty="0">
              <a:latin typeface="Calibri" panose="020F0502020204030204" pitchFamily="34" charset="0"/>
              <a:cs typeface="Calibri" panose="020F0502020204030204" pitchFamily="34" charset="0"/>
            </a:endParaRPr>
          </a:p>
        </p:txBody>
      </p:sp>
      <p:sp>
        <p:nvSpPr>
          <p:cNvPr id="5" name="Footer Placeholder 4"/>
          <p:cNvSpPr>
            <a:spLocks noGrp="1"/>
          </p:cNvSpPr>
          <p:nvPr>
            <p:ph type="ftr" sz="quarter" idx="11"/>
          </p:nvPr>
        </p:nvSpPr>
        <p:spPr/>
        <p:txBody>
          <a:bodyPr/>
          <a:lstStyle/>
          <a:p>
            <a:endParaRPr lang="ru-Ru" dirty="0">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A3E3E7B1-5544-488D-89C9-1CBD4FE25131}" type="slidenum">
              <a:rPr>
                <a:latin typeface="Calibri" panose="020F0502020204030204" pitchFamily="34" charset="0"/>
                <a:cs typeface="Calibri" panose="020F0502020204030204" pitchFamily="34" charset="0"/>
              </a:rPr>
              <a:t>3</a:t>
            </a:fld>
            <a:endParaRPr lang="ru-Ru"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750395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 y="76200"/>
            <a:ext cx="8229600" cy="758825"/>
          </a:xfrm>
        </p:spPr>
        <p:txBody>
          <a:bodyPr>
            <a:normAutofit fontScale="90000"/>
          </a:bodyPr>
          <a:lstStyle/>
          <a:p>
            <a:pPr algn="l" rtl="0"/>
            <a:r>
              <a:rPr lang="ru-Ru" sz="2400" b="1" i="0" u="none" baseline="0">
                <a:latin typeface="Calibri" panose="020F0502020204030204" pitchFamily="34" charset="0"/>
                <a:cs typeface="Calibri" panose="020F0502020204030204" pitchFamily="34" charset="0"/>
              </a:rPr>
              <a:t>Карта цепи поставок Страны Х </a:t>
            </a:r>
            <a:br>
              <a:rPr lang="en-US" sz="2400" b="1" i="0" u="none" baseline="0">
                <a:latin typeface="Calibri" panose="020F0502020204030204" pitchFamily="34" charset="0"/>
                <a:cs typeface="Calibri" panose="020F0502020204030204" pitchFamily="34" charset="0"/>
              </a:rPr>
            </a:br>
            <a:r>
              <a:rPr lang="ru-Ru" sz="2400" b="1" i="0" u="none" baseline="0">
                <a:latin typeface="Calibri" panose="020F0502020204030204" pitchFamily="34" charset="0"/>
                <a:cs typeface="Calibri" panose="020F0502020204030204" pitchFamily="34" charset="0"/>
              </a:rPr>
              <a:t>[разработанная в ходе упражнения по картированию] </a:t>
            </a:r>
          </a:p>
        </p:txBody>
      </p:sp>
    </p:spTree>
    <p:extLst>
      <p:ext uri="{BB962C8B-B14F-4D97-AF65-F5344CB8AC3E}">
        <p14:creationId xmlns:p14="http://schemas.microsoft.com/office/powerpoint/2010/main" val="231447957"/>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114800"/>
            <a:ext cx="7315200" cy="2554545"/>
          </a:xfrm>
        </p:spPr>
        <p:txBody>
          <a:bodyPr/>
          <a:lstStyle/>
          <a:p>
            <a:pPr algn="l" rtl="0"/>
            <a:r>
              <a:rPr lang="ru-Ru" b="0" i="0" u="none" baseline="0">
                <a:latin typeface="Calibri" panose="020F0502020204030204" pitchFamily="34" charset="0"/>
                <a:cs typeface="Calibri" panose="020F0502020204030204" pitchFamily="34" charset="0"/>
              </a:rPr>
              <a:t>ЗНАКОМСТВО С ПЛАНШЕТОМ ДЛЯ СБОРА ДАННЫХ</a:t>
            </a:r>
            <a:br>
              <a:rPr lang="ru-Ru">
                <a:latin typeface="Calibri" panose="020F0502020204030204" pitchFamily="34" charset="0"/>
                <a:cs typeface="Calibri" panose="020F0502020204030204" pitchFamily="34" charset="0"/>
              </a:rPr>
            </a:br>
            <a:r>
              <a:rPr lang="ru-Ru" b="0" i="0" u="none" baseline="0">
                <a:latin typeface="Calibri" panose="020F0502020204030204" pitchFamily="34" charset="0"/>
                <a:cs typeface="Calibri" panose="020F0502020204030204" pitchFamily="34" charset="0"/>
              </a:rPr>
              <a:t>— Использование планшета</a:t>
            </a:r>
            <a:br>
              <a:rPr lang="ru-Ru">
                <a:latin typeface="Calibri" panose="020F0502020204030204" pitchFamily="34" charset="0"/>
                <a:cs typeface="Calibri" panose="020F0502020204030204" pitchFamily="34" charset="0"/>
              </a:rPr>
            </a:br>
            <a:br>
              <a:rPr lang="ru-Ru" i="1">
                <a:latin typeface="Calibri" panose="020F0502020204030204" pitchFamily="34" charset="0"/>
                <a:cs typeface="Calibri" panose="020F0502020204030204" pitchFamily="34" charset="0"/>
              </a:rPr>
            </a:br>
            <a:r>
              <a:rPr lang="ru-Ru" b="0" i="1" u="none" baseline="0">
                <a:latin typeface="Calibri" panose="020F0502020204030204" pitchFamily="34" charset="0"/>
                <a:cs typeface="Calibri" panose="020F0502020204030204" pitchFamily="34" charset="0"/>
              </a:rPr>
              <a:t>ФИО, должность</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ru-Ru" sz="6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8627011"/>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533400" y="228601"/>
            <a:ext cx="3200400" cy="3937268"/>
          </a:xfrm>
        </p:spPr>
        <p:txBody>
          <a:bodyPr>
            <a:noAutofit/>
          </a:bodyPr>
          <a:lstStyle/>
          <a:p>
            <a:pPr algn="l" rtl="0"/>
            <a:r>
              <a:rPr lang="ru-Ru" b="1" i="0" u="none" baseline="0">
                <a:latin typeface="Calibri" panose="020F0502020204030204" pitchFamily="34" charset="0"/>
                <a:ea typeface="Arial" charset="0"/>
                <a:cs typeface="Calibri" panose="020F0502020204030204" pitchFamily="34" charset="0"/>
              </a:rPr>
              <a:t>Планшет будет использоваться для сбора данных</a:t>
            </a:r>
            <a:r>
              <a:rPr lang="ru-Ru" b="0" i="0" u="none" baseline="0">
                <a:latin typeface="Calibri" panose="020F0502020204030204" pitchFamily="34" charset="0"/>
                <a:ea typeface="Arial" charset="0"/>
                <a:cs typeface="Calibri" panose="020F0502020204030204" pitchFamily="34" charset="0"/>
              </a:rPr>
              <a:t> на периферийном, среднем и центральном уровнях цепи поставок. </a:t>
            </a:r>
          </a:p>
        </p:txBody>
      </p:sp>
      <p:pic>
        <p:nvPicPr>
          <p:cNvPr id="2" name="Picture 1"/>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l="8562" t="6315" r="9333" b="11273"/>
          <a:stretch/>
        </p:blipFill>
        <p:spPr>
          <a:xfrm rot="5400000">
            <a:off x="3238500" y="1028701"/>
            <a:ext cx="6095998" cy="4800599"/>
          </a:xfrm>
          <a:prstGeom prst="rect">
            <a:avLst/>
          </a:prstGeom>
        </p:spPr>
      </p:pic>
    </p:spTree>
    <p:extLst>
      <p:ext uri="{BB962C8B-B14F-4D97-AF65-F5344CB8AC3E}">
        <p14:creationId xmlns:p14="http://schemas.microsoft.com/office/powerpoint/2010/main" val="3821066047"/>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609600" y="598868"/>
            <a:ext cx="8229600" cy="758825"/>
          </a:xfrm>
        </p:spPr>
        <p:txBody>
          <a:bodyPr>
            <a:noAutofit/>
          </a:bodyPr>
          <a:lstStyle/>
          <a:p>
            <a:pPr algn="ctr" rtl="0" eaLnBrk="1" hangingPunct="1"/>
            <a:r>
              <a:rPr lang="ru-Ru" b="1" i="0" u="none" baseline="0">
                <a:latin typeface="Calibri" panose="020F0502020204030204" pitchFamily="34" charset="0"/>
                <a:ea typeface="Arial" charset="0"/>
                <a:cs typeface="Calibri" panose="020F0502020204030204" pitchFamily="34" charset="0"/>
              </a:rPr>
              <a:t>Возьмите планшет и найдите следующие функциональные кнопки.</a:t>
            </a:r>
          </a:p>
        </p:txBody>
      </p:sp>
      <p:pic>
        <p:nvPicPr>
          <p:cNvPr id="20483" name="Picture 3" descr="C:\Users\jkamunyori\Desktop\Moz\Mozambique\Pics\samsung-galaxy-tab-3-7-inch-sm-t210-t210r-user-manual-keys-part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1828800"/>
            <a:ext cx="5280025"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ZoneTexte 4"/>
          <p:cNvSpPr txBox="1">
            <a:spLocks noChangeArrowheads="1"/>
          </p:cNvSpPr>
          <p:nvPr/>
        </p:nvSpPr>
        <p:spPr bwMode="auto">
          <a:xfrm>
            <a:off x="1524000" y="2209800"/>
            <a:ext cx="1752600" cy="403187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tx2"/>
              </a:buClr>
              <a:buFont typeface="Arial" charset="0"/>
              <a:buChar char="•"/>
              <a:defRPr sz="28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buChar char="•"/>
              <a:defRPr sz="26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buChar char="•"/>
              <a:defRPr sz="24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buChar char="•"/>
              <a:defRPr sz="2000">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buChar char="§"/>
              <a:defRPr sz="2000">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9pPr>
          </a:lstStyle>
          <a:p>
            <a:pPr algn="r" rtl="0" eaLnBrk="1" hangingPunct="1">
              <a:spcBef>
                <a:spcPct val="0"/>
              </a:spcBef>
              <a:buClrTx/>
              <a:buFontTx/>
              <a:buNone/>
            </a:pPr>
            <a:r>
              <a:rPr lang="ru-Ru" sz="1600" b="1" i="0" u="none" baseline="0">
                <a:solidFill>
                  <a:srgbClr val="000000"/>
                </a:solidFill>
                <a:latin typeface="Calibri" panose="020F0502020204030204" pitchFamily="34" charset="0"/>
                <a:ea typeface="Arial" charset="0"/>
                <a:cs typeface="Calibri" panose="020F0502020204030204" pitchFamily="34" charset="0"/>
              </a:rPr>
              <a:t>Датчик света</a:t>
            </a:r>
            <a:endParaRPr lang="ru-Ru" altLang="en-US" sz="1600" b="1" dirty="0">
              <a:solidFill>
                <a:srgbClr val="000000"/>
              </a:solidFill>
              <a:latin typeface="Calibri" panose="020F0502020204030204" pitchFamily="34" charset="0"/>
              <a:ea typeface="Arial" charset="0"/>
              <a:cs typeface="Calibri" panose="020F0502020204030204" pitchFamily="34" charset="0"/>
            </a:endParaRPr>
          </a:p>
          <a:p>
            <a:pPr algn="r" rtl="0" eaLnBrk="1" hangingPunct="1">
              <a:spcBef>
                <a:spcPct val="0"/>
              </a:spcBef>
              <a:buClrTx/>
              <a:buFontTx/>
              <a:buNone/>
            </a:pPr>
            <a:endParaRPr lang="ru-Ru" altLang="en-US" sz="1600" b="1" dirty="0">
              <a:solidFill>
                <a:srgbClr val="000000"/>
              </a:solidFill>
              <a:latin typeface="Calibri" panose="020F0502020204030204" pitchFamily="34" charset="0"/>
              <a:ea typeface="Arial" charset="0"/>
              <a:cs typeface="Calibri" panose="020F0502020204030204" pitchFamily="34" charset="0"/>
            </a:endParaRPr>
          </a:p>
          <a:p>
            <a:pPr algn="r" rtl="0" eaLnBrk="1" hangingPunct="1">
              <a:spcBef>
                <a:spcPct val="0"/>
              </a:spcBef>
              <a:buClrTx/>
              <a:buFontTx/>
              <a:buNone/>
            </a:pPr>
            <a:endParaRPr lang="ru-Ru" altLang="en-US" sz="1600" b="1" dirty="0">
              <a:solidFill>
                <a:srgbClr val="000000"/>
              </a:solidFill>
              <a:latin typeface="Calibri" panose="020F0502020204030204" pitchFamily="34" charset="0"/>
              <a:ea typeface="Arial" charset="0"/>
              <a:cs typeface="Calibri" panose="020F0502020204030204" pitchFamily="34" charset="0"/>
            </a:endParaRPr>
          </a:p>
          <a:p>
            <a:pPr algn="r" rtl="0" eaLnBrk="1" hangingPunct="1">
              <a:spcBef>
                <a:spcPct val="0"/>
              </a:spcBef>
              <a:buClrTx/>
              <a:buFontTx/>
              <a:buNone/>
            </a:pPr>
            <a:endParaRPr lang="ru-Ru" altLang="en-US" sz="1600" b="1" dirty="0">
              <a:solidFill>
                <a:srgbClr val="000000"/>
              </a:solidFill>
              <a:latin typeface="Calibri" panose="020F0502020204030204" pitchFamily="34" charset="0"/>
              <a:ea typeface="Arial" charset="0"/>
              <a:cs typeface="Calibri" panose="020F0502020204030204" pitchFamily="34" charset="0"/>
            </a:endParaRPr>
          </a:p>
          <a:p>
            <a:pPr algn="r" rtl="0" eaLnBrk="1" hangingPunct="1">
              <a:spcBef>
                <a:spcPct val="0"/>
              </a:spcBef>
              <a:buClrTx/>
              <a:buFontTx/>
              <a:buNone/>
            </a:pPr>
            <a:endParaRPr lang="ru-Ru" altLang="en-US" sz="1600" b="1" dirty="0">
              <a:solidFill>
                <a:srgbClr val="000000"/>
              </a:solidFill>
              <a:latin typeface="Calibri" panose="020F0502020204030204" pitchFamily="34" charset="0"/>
              <a:ea typeface="Arial" charset="0"/>
              <a:cs typeface="Calibri" panose="020F0502020204030204" pitchFamily="34" charset="0"/>
            </a:endParaRPr>
          </a:p>
          <a:p>
            <a:pPr algn="r" rtl="0" eaLnBrk="1" hangingPunct="1">
              <a:spcBef>
                <a:spcPct val="0"/>
              </a:spcBef>
              <a:buClrTx/>
              <a:buFontTx/>
              <a:buNone/>
            </a:pPr>
            <a:endParaRPr lang="ru-Ru" altLang="en-US" sz="1600" b="1" dirty="0">
              <a:solidFill>
                <a:srgbClr val="000000"/>
              </a:solidFill>
              <a:latin typeface="Calibri" panose="020F0502020204030204" pitchFamily="34" charset="0"/>
              <a:ea typeface="Arial" charset="0"/>
              <a:cs typeface="Calibri" panose="020F0502020204030204" pitchFamily="34" charset="0"/>
            </a:endParaRPr>
          </a:p>
          <a:p>
            <a:pPr algn="r" rtl="0" eaLnBrk="1" hangingPunct="1">
              <a:spcBef>
                <a:spcPct val="0"/>
              </a:spcBef>
              <a:buClrTx/>
              <a:buFontTx/>
              <a:buNone/>
            </a:pPr>
            <a:r>
              <a:rPr lang="ru-Ru" sz="1600" b="1" i="0" u="none" baseline="0">
                <a:solidFill>
                  <a:srgbClr val="000000"/>
                </a:solidFill>
                <a:latin typeface="Calibri" panose="020F0502020204030204" pitchFamily="34" charset="0"/>
                <a:ea typeface="Arial" charset="0"/>
                <a:cs typeface="Calibri" panose="020F0502020204030204" pitchFamily="34" charset="0"/>
              </a:rPr>
              <a:t>Сенсорный экран</a:t>
            </a:r>
            <a:endParaRPr lang="ru-Ru" altLang="en-US" sz="1600" b="1" dirty="0">
              <a:solidFill>
                <a:srgbClr val="000000"/>
              </a:solidFill>
              <a:latin typeface="Calibri" panose="020F0502020204030204" pitchFamily="34" charset="0"/>
              <a:ea typeface="Arial" charset="0"/>
              <a:cs typeface="Calibri" panose="020F0502020204030204" pitchFamily="34" charset="0"/>
            </a:endParaRPr>
          </a:p>
          <a:p>
            <a:pPr algn="r" rtl="0" eaLnBrk="1" hangingPunct="1">
              <a:spcBef>
                <a:spcPct val="0"/>
              </a:spcBef>
              <a:buClrTx/>
              <a:buFontTx/>
              <a:buNone/>
            </a:pPr>
            <a:endParaRPr lang="ru-Ru" altLang="en-US" sz="1600" b="1" dirty="0">
              <a:solidFill>
                <a:srgbClr val="000000"/>
              </a:solidFill>
              <a:latin typeface="Calibri" panose="020F0502020204030204" pitchFamily="34" charset="0"/>
              <a:ea typeface="Arial" charset="0"/>
              <a:cs typeface="Calibri" panose="020F0502020204030204" pitchFamily="34" charset="0"/>
            </a:endParaRPr>
          </a:p>
          <a:p>
            <a:pPr algn="r" rtl="0" eaLnBrk="1" hangingPunct="1">
              <a:spcBef>
                <a:spcPct val="0"/>
              </a:spcBef>
              <a:buClrTx/>
              <a:buFontTx/>
              <a:buNone/>
            </a:pPr>
            <a:endParaRPr lang="ru-Ru" altLang="en-US" sz="1600" b="1" dirty="0">
              <a:solidFill>
                <a:srgbClr val="000000"/>
              </a:solidFill>
              <a:latin typeface="Calibri" panose="020F0502020204030204" pitchFamily="34" charset="0"/>
              <a:ea typeface="Arial" charset="0"/>
              <a:cs typeface="Calibri" panose="020F0502020204030204" pitchFamily="34" charset="0"/>
            </a:endParaRPr>
          </a:p>
          <a:p>
            <a:pPr algn="r" rtl="0" eaLnBrk="1" hangingPunct="1">
              <a:spcBef>
                <a:spcPct val="0"/>
              </a:spcBef>
              <a:buClrTx/>
              <a:buFontTx/>
              <a:buNone/>
            </a:pPr>
            <a:endParaRPr lang="ru-Ru" altLang="en-US" sz="1600" b="1" dirty="0">
              <a:solidFill>
                <a:srgbClr val="000000"/>
              </a:solidFill>
              <a:latin typeface="Calibri" panose="020F0502020204030204" pitchFamily="34" charset="0"/>
              <a:ea typeface="Arial" charset="0"/>
              <a:cs typeface="Calibri" panose="020F0502020204030204" pitchFamily="34" charset="0"/>
            </a:endParaRPr>
          </a:p>
          <a:p>
            <a:pPr algn="r" rtl="0" eaLnBrk="1" hangingPunct="1">
              <a:spcBef>
                <a:spcPct val="0"/>
              </a:spcBef>
              <a:buClrTx/>
              <a:buFontTx/>
              <a:buNone/>
            </a:pPr>
            <a:r>
              <a:rPr lang="ru-Ru" sz="1600" b="1" i="0" u="none" baseline="0">
                <a:solidFill>
                  <a:srgbClr val="000000"/>
                </a:solidFill>
                <a:latin typeface="Calibri" panose="020F0502020204030204" pitchFamily="34" charset="0"/>
                <a:ea typeface="Arial" charset="0"/>
                <a:cs typeface="Calibri" panose="020F0502020204030204" pitchFamily="34" charset="0"/>
              </a:rPr>
              <a:t>Кнопка главной страницы</a:t>
            </a:r>
            <a:endParaRPr lang="ru-Ru" altLang="en-US" sz="1600" b="1" dirty="0">
              <a:solidFill>
                <a:srgbClr val="000000"/>
              </a:solidFill>
              <a:latin typeface="Calibri" panose="020F0502020204030204" pitchFamily="34" charset="0"/>
              <a:ea typeface="Arial" charset="0"/>
              <a:cs typeface="Calibri" panose="020F0502020204030204" pitchFamily="34" charset="0"/>
            </a:endParaRPr>
          </a:p>
          <a:p>
            <a:pPr algn="r" rtl="0" eaLnBrk="1" hangingPunct="1">
              <a:spcBef>
                <a:spcPct val="0"/>
              </a:spcBef>
              <a:buClrTx/>
              <a:buFontTx/>
              <a:buNone/>
            </a:pPr>
            <a:endParaRPr lang="ru-Ru" altLang="en-US" sz="1600" b="1" dirty="0">
              <a:solidFill>
                <a:srgbClr val="000000"/>
              </a:solidFill>
              <a:latin typeface="Calibri" panose="020F0502020204030204" pitchFamily="34" charset="0"/>
              <a:ea typeface="Arial" charset="0"/>
              <a:cs typeface="Calibri" panose="020F0502020204030204" pitchFamily="34" charset="0"/>
            </a:endParaRPr>
          </a:p>
          <a:p>
            <a:pPr algn="r" rtl="0" eaLnBrk="1" hangingPunct="1">
              <a:spcBef>
                <a:spcPct val="0"/>
              </a:spcBef>
              <a:buClrTx/>
              <a:buFontTx/>
              <a:buNone/>
            </a:pPr>
            <a:r>
              <a:rPr lang="ru-Ru" sz="1600" b="1" i="0" u="none" baseline="0">
                <a:solidFill>
                  <a:srgbClr val="000000"/>
                </a:solidFill>
                <a:latin typeface="Calibri" panose="020F0502020204030204" pitchFamily="34" charset="0"/>
                <a:ea typeface="Arial" charset="0"/>
                <a:cs typeface="Calibri" panose="020F0502020204030204" pitchFamily="34" charset="0"/>
              </a:rPr>
              <a:t>Кнопка меню</a:t>
            </a:r>
            <a:endParaRPr lang="ru-Ru" altLang="en-US" sz="1600" b="1" dirty="0">
              <a:solidFill>
                <a:srgbClr val="000000"/>
              </a:solidFill>
              <a:latin typeface="Calibri" panose="020F0502020204030204" pitchFamily="34" charset="0"/>
              <a:ea typeface="Arial" charset="0"/>
              <a:cs typeface="Calibri" panose="020F0502020204030204" pitchFamily="34" charset="0"/>
            </a:endParaRPr>
          </a:p>
          <a:p>
            <a:pPr algn="r" rtl="0" eaLnBrk="1" hangingPunct="1">
              <a:spcBef>
                <a:spcPct val="0"/>
              </a:spcBef>
              <a:buClrTx/>
              <a:buFontTx/>
              <a:buNone/>
            </a:pPr>
            <a:endParaRPr lang="ru-Ru" altLang="en-US" sz="1600" b="1" dirty="0">
              <a:solidFill>
                <a:srgbClr val="000000"/>
              </a:solidFill>
              <a:latin typeface="Calibri" panose="020F0502020204030204" pitchFamily="34" charset="0"/>
              <a:ea typeface="Arial" charset="0"/>
              <a:cs typeface="Calibri" panose="020F0502020204030204" pitchFamily="34" charset="0"/>
            </a:endParaRPr>
          </a:p>
          <a:p>
            <a:pPr algn="r" rtl="0" eaLnBrk="1" hangingPunct="1">
              <a:spcBef>
                <a:spcPct val="0"/>
              </a:spcBef>
              <a:buClrTx/>
              <a:buFontTx/>
              <a:buNone/>
            </a:pPr>
            <a:r>
              <a:rPr lang="ru-Ru" sz="1600" b="1" i="0" u="none" baseline="0">
                <a:solidFill>
                  <a:srgbClr val="000000"/>
                </a:solidFill>
                <a:latin typeface="Calibri" panose="020F0502020204030204" pitchFamily="34" charset="0"/>
                <a:ea typeface="Arial" charset="0"/>
                <a:cs typeface="Calibri" panose="020F0502020204030204" pitchFamily="34" charset="0"/>
              </a:rPr>
              <a:t>Микрофон</a:t>
            </a:r>
          </a:p>
        </p:txBody>
      </p:sp>
      <p:sp>
        <p:nvSpPr>
          <p:cNvPr id="20485" name="ZoneTexte 5"/>
          <p:cNvSpPr txBox="1">
            <a:spLocks noChangeArrowheads="1"/>
          </p:cNvSpPr>
          <p:nvPr/>
        </p:nvSpPr>
        <p:spPr bwMode="auto">
          <a:xfrm>
            <a:off x="5867400" y="1897487"/>
            <a:ext cx="2057400" cy="40164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lr>
                <a:schemeClr val="tx2"/>
              </a:buClr>
              <a:buFont typeface="Arial" charset="0"/>
              <a:buChar char="•"/>
              <a:defRPr sz="2800">
                <a:solidFill>
                  <a:schemeClr val="tx1"/>
                </a:solidFill>
                <a:latin typeface="Calibri" charset="0"/>
                <a:ea typeface="Times New Roman" charset="0"/>
                <a:cs typeface="Times New Roman" charset="0"/>
              </a:defRPr>
            </a:lvl1pPr>
            <a:lvl2pPr marL="742950" indent="-285750" eaLnBrk="0" hangingPunct="0">
              <a:spcBef>
                <a:spcPct val="20000"/>
              </a:spcBef>
              <a:buClr>
                <a:schemeClr val="accent1"/>
              </a:buClr>
              <a:buFont typeface="Arial" charset="0"/>
              <a:buChar char="•"/>
              <a:defRPr sz="2600">
                <a:solidFill>
                  <a:schemeClr val="tx1"/>
                </a:solidFill>
                <a:latin typeface="Calibri" charset="0"/>
                <a:ea typeface="Times New Roman" charset="0"/>
                <a:cs typeface="Times New Roman" charset="0"/>
              </a:defRPr>
            </a:lvl2pPr>
            <a:lvl3pPr marL="1143000" indent="-228600" eaLnBrk="0" hangingPunct="0">
              <a:spcBef>
                <a:spcPct val="20000"/>
              </a:spcBef>
              <a:buClr>
                <a:schemeClr val="tx2"/>
              </a:buClr>
              <a:buFont typeface="Arial" charset="0"/>
              <a:buChar char="•"/>
              <a:defRPr sz="2400">
                <a:solidFill>
                  <a:schemeClr val="tx1"/>
                </a:solidFill>
                <a:latin typeface="Calibri" charset="0"/>
                <a:ea typeface="Times New Roman" charset="0"/>
                <a:cs typeface="Times New Roman" charset="0"/>
              </a:defRPr>
            </a:lvl3pPr>
            <a:lvl4pPr marL="1600200" indent="-228600" eaLnBrk="0" hangingPunct="0">
              <a:spcBef>
                <a:spcPct val="20000"/>
              </a:spcBef>
              <a:buClr>
                <a:schemeClr val="accent1"/>
              </a:buClr>
              <a:buFont typeface="Arial" charset="0"/>
              <a:buChar char="•"/>
              <a:defRPr sz="2000">
                <a:solidFill>
                  <a:schemeClr val="tx1"/>
                </a:solidFill>
                <a:latin typeface="Calibri" charset="0"/>
                <a:ea typeface="Times New Roman" charset="0"/>
                <a:cs typeface="Times New Roman" charset="0"/>
              </a:defRPr>
            </a:lvl4pPr>
            <a:lvl5pPr marL="2057400" indent="-228600" eaLnBrk="0" hangingPunct="0">
              <a:spcBef>
                <a:spcPct val="20000"/>
              </a:spcBef>
              <a:buClr>
                <a:srgbClr val="5161AB"/>
              </a:buClr>
              <a:buFont typeface="Wingdings" charset="2"/>
              <a:buChar char="§"/>
              <a:defRPr sz="2000">
                <a:solidFill>
                  <a:schemeClr val="tx1"/>
                </a:solidFill>
                <a:latin typeface="Times New Roman" charset="0"/>
                <a:ea typeface="Times New Roman" charset="0"/>
                <a:cs typeface="Times New Roman" charset="0"/>
              </a:defRPr>
            </a:lvl5pPr>
            <a:lvl6pPr marL="25146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6pPr>
            <a:lvl7pPr marL="29718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7pPr>
            <a:lvl8pPr marL="34290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8pPr>
            <a:lvl9pPr marL="3886200" indent="-228600" eaLnBrk="0" fontAlgn="base" hangingPunct="0">
              <a:spcBef>
                <a:spcPct val="20000"/>
              </a:spcBef>
              <a:spcAft>
                <a:spcPct val="0"/>
              </a:spcAft>
              <a:buClr>
                <a:srgbClr val="5161AB"/>
              </a:buClr>
              <a:buFont typeface="Wingdings" charset="2"/>
              <a:buChar char="§"/>
              <a:defRPr sz="2000">
                <a:solidFill>
                  <a:schemeClr val="tx1"/>
                </a:solidFill>
                <a:latin typeface="Times New Roman" charset="0"/>
                <a:ea typeface="Times New Roman" charset="0"/>
                <a:cs typeface="Times New Roman" charset="0"/>
              </a:defRPr>
            </a:lvl9pPr>
          </a:lstStyle>
          <a:p>
            <a:pPr algn="l" rtl="0" eaLnBrk="1" hangingPunct="1">
              <a:spcBef>
                <a:spcPct val="0"/>
              </a:spcBef>
              <a:buClrTx/>
              <a:buFontTx/>
              <a:buNone/>
            </a:pPr>
            <a:r>
              <a:rPr lang="ru-Ru" sz="1600" b="1" i="0" u="none" baseline="0">
                <a:solidFill>
                  <a:srgbClr val="000000"/>
                </a:solidFill>
                <a:latin typeface="Calibri" panose="020F0502020204030204" pitchFamily="34" charset="0"/>
                <a:ea typeface="Arial" charset="0"/>
                <a:cs typeface="Calibri" panose="020F0502020204030204" pitchFamily="34" charset="0"/>
              </a:rPr>
              <a:t>Передняя камера</a:t>
            </a:r>
          </a:p>
          <a:p>
            <a:pPr algn="l" rtl="0" eaLnBrk="1" hangingPunct="1">
              <a:spcBef>
                <a:spcPct val="0"/>
              </a:spcBef>
              <a:buClrTx/>
              <a:buFontTx/>
              <a:buNone/>
            </a:pPr>
            <a:endParaRPr lang="ru-Ru" altLang="en-US" sz="700" b="1" dirty="0">
              <a:solidFill>
                <a:srgbClr val="000000"/>
              </a:solidFill>
              <a:latin typeface="Calibri" panose="020F0502020204030204" pitchFamily="34" charset="0"/>
              <a:ea typeface="Arial" charset="0"/>
              <a:cs typeface="Calibri" panose="020F0502020204030204" pitchFamily="34" charset="0"/>
            </a:endParaRPr>
          </a:p>
          <a:p>
            <a:pPr algn="l" rtl="0" eaLnBrk="1" hangingPunct="1">
              <a:spcBef>
                <a:spcPct val="0"/>
              </a:spcBef>
              <a:buClrTx/>
              <a:buFontTx/>
              <a:buNone/>
            </a:pPr>
            <a:r>
              <a:rPr lang="ru-Ru" sz="1600" b="1" i="0" u="none" baseline="0">
                <a:solidFill>
                  <a:srgbClr val="000000"/>
                </a:solidFill>
                <a:latin typeface="Calibri" panose="020F0502020204030204" pitchFamily="34" charset="0"/>
                <a:ea typeface="Arial" charset="0"/>
                <a:cs typeface="Calibri" panose="020F0502020204030204" pitchFamily="34" charset="0"/>
              </a:rPr>
              <a:t>Микрофон </a:t>
            </a:r>
          </a:p>
          <a:p>
            <a:pPr algn="l" rtl="0" eaLnBrk="1" hangingPunct="1">
              <a:spcBef>
                <a:spcPct val="0"/>
              </a:spcBef>
              <a:buClrTx/>
              <a:buFontTx/>
              <a:buNone/>
            </a:pPr>
            <a:r>
              <a:rPr lang="ru-Ru" sz="1600" b="1" i="0" u="none" baseline="0">
                <a:solidFill>
                  <a:srgbClr val="000000"/>
                </a:solidFill>
                <a:latin typeface="Calibri" panose="020F0502020204030204" pitchFamily="34" charset="0"/>
                <a:ea typeface="Arial" charset="0"/>
                <a:cs typeface="Calibri" panose="020F0502020204030204" pitchFamily="34" charset="0"/>
              </a:rPr>
              <a:t>для наушников</a:t>
            </a:r>
            <a:endParaRPr lang="ru-Ru" altLang="en-US" sz="1600" b="1" dirty="0">
              <a:solidFill>
                <a:srgbClr val="000000"/>
              </a:solidFill>
              <a:latin typeface="Calibri" panose="020F0502020204030204" pitchFamily="34" charset="0"/>
              <a:ea typeface="Arial" charset="0"/>
              <a:cs typeface="Calibri" panose="020F0502020204030204" pitchFamily="34" charset="0"/>
            </a:endParaRPr>
          </a:p>
          <a:p>
            <a:pPr algn="l" rtl="0" eaLnBrk="1" hangingPunct="1">
              <a:spcBef>
                <a:spcPct val="0"/>
              </a:spcBef>
              <a:buClrTx/>
              <a:buFontTx/>
              <a:buNone/>
            </a:pPr>
            <a:endParaRPr lang="ru-Ru" altLang="en-US" sz="1200" b="1" dirty="0">
              <a:solidFill>
                <a:srgbClr val="000000"/>
              </a:solidFill>
              <a:latin typeface="Calibri" panose="020F0502020204030204" pitchFamily="34" charset="0"/>
              <a:ea typeface="Arial" charset="0"/>
              <a:cs typeface="Calibri" panose="020F0502020204030204" pitchFamily="34" charset="0"/>
            </a:endParaRPr>
          </a:p>
          <a:p>
            <a:pPr algn="l" rtl="0" eaLnBrk="1" hangingPunct="1">
              <a:spcBef>
                <a:spcPct val="0"/>
              </a:spcBef>
              <a:buClrTx/>
              <a:buFontTx/>
              <a:buNone/>
            </a:pPr>
            <a:endParaRPr lang="en-US" sz="1600" b="1" i="0" u="none" baseline="0">
              <a:solidFill>
                <a:srgbClr val="000000"/>
              </a:solidFill>
              <a:latin typeface="Calibri" panose="020F0502020204030204" pitchFamily="34" charset="0"/>
              <a:ea typeface="Arial" charset="0"/>
              <a:cs typeface="Calibri" panose="020F0502020204030204" pitchFamily="34" charset="0"/>
            </a:endParaRPr>
          </a:p>
          <a:p>
            <a:pPr algn="l" rtl="0" eaLnBrk="1" hangingPunct="1">
              <a:spcBef>
                <a:spcPct val="0"/>
              </a:spcBef>
              <a:buClrTx/>
              <a:buFontTx/>
              <a:buNone/>
            </a:pPr>
            <a:endParaRPr lang="en-US" sz="1200" b="1">
              <a:solidFill>
                <a:srgbClr val="000000"/>
              </a:solidFill>
              <a:latin typeface="Calibri" panose="020F0502020204030204" pitchFamily="34" charset="0"/>
              <a:ea typeface="Arial" charset="0"/>
              <a:cs typeface="Calibri" panose="020F0502020204030204" pitchFamily="34" charset="0"/>
            </a:endParaRPr>
          </a:p>
          <a:p>
            <a:pPr algn="l" rtl="0" eaLnBrk="1" hangingPunct="1">
              <a:spcBef>
                <a:spcPct val="0"/>
              </a:spcBef>
              <a:buClrTx/>
              <a:buFontTx/>
              <a:buNone/>
            </a:pPr>
            <a:r>
              <a:rPr lang="ru-Ru" sz="1600" b="1" i="0" u="none" baseline="0">
                <a:solidFill>
                  <a:srgbClr val="000000"/>
                </a:solidFill>
                <a:latin typeface="Calibri" panose="020F0502020204030204" pitchFamily="34" charset="0"/>
                <a:ea typeface="Arial" charset="0"/>
                <a:cs typeface="Calibri" panose="020F0502020204030204" pitchFamily="34" charset="0"/>
              </a:rPr>
              <a:t>Кнопка вкл./выкл.</a:t>
            </a:r>
            <a:endParaRPr lang="ru-Ru" altLang="en-US" sz="1600" b="1" dirty="0">
              <a:solidFill>
                <a:srgbClr val="000000"/>
              </a:solidFill>
              <a:latin typeface="Calibri" panose="020F0502020204030204" pitchFamily="34" charset="0"/>
              <a:ea typeface="Arial" charset="0"/>
              <a:cs typeface="Calibri" panose="020F0502020204030204" pitchFamily="34" charset="0"/>
            </a:endParaRPr>
          </a:p>
          <a:p>
            <a:pPr algn="l" rtl="0" eaLnBrk="1" hangingPunct="1">
              <a:spcBef>
                <a:spcPct val="0"/>
              </a:spcBef>
              <a:buClrTx/>
              <a:buFontTx/>
              <a:buNone/>
            </a:pPr>
            <a:endParaRPr lang="ru-Ru" altLang="en-US" sz="1600" b="1" dirty="0">
              <a:solidFill>
                <a:srgbClr val="000000"/>
              </a:solidFill>
              <a:latin typeface="Calibri" panose="020F0502020204030204" pitchFamily="34" charset="0"/>
              <a:ea typeface="Arial" charset="0"/>
              <a:cs typeface="Calibri" panose="020F0502020204030204" pitchFamily="34" charset="0"/>
            </a:endParaRPr>
          </a:p>
          <a:p>
            <a:pPr algn="l" rtl="0" eaLnBrk="1" hangingPunct="1">
              <a:spcBef>
                <a:spcPct val="0"/>
              </a:spcBef>
              <a:buClrTx/>
              <a:buFontTx/>
              <a:buNone/>
            </a:pPr>
            <a:endParaRPr lang="ru-Ru" altLang="en-US" sz="1600" b="1" dirty="0">
              <a:solidFill>
                <a:srgbClr val="000000"/>
              </a:solidFill>
              <a:latin typeface="Calibri" panose="020F0502020204030204" pitchFamily="34" charset="0"/>
              <a:ea typeface="Arial" charset="0"/>
              <a:cs typeface="Calibri" panose="020F0502020204030204" pitchFamily="34" charset="0"/>
            </a:endParaRPr>
          </a:p>
          <a:p>
            <a:pPr algn="l" rtl="0" eaLnBrk="1" hangingPunct="1">
              <a:spcBef>
                <a:spcPct val="0"/>
              </a:spcBef>
              <a:buClrTx/>
              <a:buFontTx/>
              <a:buNone/>
            </a:pPr>
            <a:endParaRPr lang="ru-Ru" altLang="en-US" sz="1600" b="1" dirty="0">
              <a:solidFill>
                <a:srgbClr val="000000"/>
              </a:solidFill>
              <a:latin typeface="Calibri" panose="020F0502020204030204" pitchFamily="34" charset="0"/>
              <a:ea typeface="Arial" charset="0"/>
              <a:cs typeface="Calibri" panose="020F0502020204030204" pitchFamily="34" charset="0"/>
            </a:endParaRPr>
          </a:p>
          <a:p>
            <a:pPr algn="l" rtl="0" eaLnBrk="1" hangingPunct="1">
              <a:spcBef>
                <a:spcPct val="0"/>
              </a:spcBef>
              <a:buClrTx/>
              <a:buFontTx/>
              <a:buNone/>
            </a:pPr>
            <a:endParaRPr lang="en-US" altLang="en-US" sz="1600" b="1">
              <a:solidFill>
                <a:srgbClr val="000000"/>
              </a:solidFill>
              <a:latin typeface="Calibri" panose="020F0502020204030204" pitchFamily="34" charset="0"/>
              <a:ea typeface="Arial" charset="0"/>
              <a:cs typeface="Calibri" panose="020F0502020204030204" pitchFamily="34" charset="0"/>
            </a:endParaRPr>
          </a:p>
          <a:p>
            <a:pPr algn="l" rtl="0" eaLnBrk="1" hangingPunct="1">
              <a:spcBef>
                <a:spcPct val="0"/>
              </a:spcBef>
              <a:buClrTx/>
              <a:buFontTx/>
              <a:buNone/>
            </a:pPr>
            <a:endParaRPr lang="en-US" altLang="en-US" sz="1600" b="1">
              <a:solidFill>
                <a:srgbClr val="000000"/>
              </a:solidFill>
              <a:latin typeface="Calibri" panose="020F0502020204030204" pitchFamily="34" charset="0"/>
              <a:ea typeface="Arial" charset="0"/>
              <a:cs typeface="Calibri" panose="020F0502020204030204" pitchFamily="34" charset="0"/>
            </a:endParaRPr>
          </a:p>
          <a:p>
            <a:pPr algn="l" rtl="0" eaLnBrk="1" hangingPunct="1">
              <a:spcBef>
                <a:spcPct val="0"/>
              </a:spcBef>
              <a:buClrTx/>
              <a:buFontTx/>
              <a:buNone/>
            </a:pPr>
            <a:endParaRPr lang="ru-Ru" altLang="en-US" sz="1600" b="1" dirty="0">
              <a:solidFill>
                <a:srgbClr val="000000"/>
              </a:solidFill>
              <a:latin typeface="Calibri" panose="020F0502020204030204" pitchFamily="34" charset="0"/>
              <a:ea typeface="Arial" charset="0"/>
              <a:cs typeface="Calibri" panose="020F0502020204030204" pitchFamily="34" charset="0"/>
            </a:endParaRPr>
          </a:p>
          <a:p>
            <a:pPr algn="l" rtl="0" eaLnBrk="1" hangingPunct="1">
              <a:spcBef>
                <a:spcPct val="0"/>
              </a:spcBef>
              <a:buClrTx/>
              <a:buFontTx/>
              <a:buNone/>
            </a:pPr>
            <a:endParaRPr lang="ru-Ru" altLang="en-US" sz="1050" b="1" dirty="0">
              <a:solidFill>
                <a:srgbClr val="000000"/>
              </a:solidFill>
              <a:latin typeface="Calibri" panose="020F0502020204030204" pitchFamily="34" charset="0"/>
              <a:ea typeface="Arial" charset="0"/>
              <a:cs typeface="Calibri" panose="020F0502020204030204" pitchFamily="34" charset="0"/>
            </a:endParaRPr>
          </a:p>
          <a:p>
            <a:pPr algn="l" rtl="0" eaLnBrk="1" hangingPunct="1">
              <a:spcBef>
                <a:spcPct val="0"/>
              </a:spcBef>
              <a:buClrTx/>
              <a:buFontTx/>
              <a:buNone/>
            </a:pPr>
            <a:r>
              <a:rPr lang="ru-Ru" sz="1600" b="1" i="0" u="none" baseline="0">
                <a:solidFill>
                  <a:srgbClr val="000000"/>
                </a:solidFill>
                <a:latin typeface="Calibri" panose="020F0502020204030204" pitchFamily="34" charset="0"/>
                <a:ea typeface="Arial" charset="0"/>
                <a:cs typeface="Calibri" panose="020F0502020204030204" pitchFamily="34" charset="0"/>
              </a:rPr>
              <a:t>Кнопка возврата</a:t>
            </a:r>
            <a:endParaRPr lang="ru-Ru" altLang="en-US" sz="1600" b="1" dirty="0">
              <a:solidFill>
                <a:srgbClr val="000000"/>
              </a:solidFill>
              <a:latin typeface="Calibri" panose="020F0502020204030204" pitchFamily="34" charset="0"/>
              <a:ea typeface="Arial" charset="0"/>
              <a:cs typeface="Calibri" panose="020F0502020204030204" pitchFamily="34" charset="0"/>
            </a:endParaRPr>
          </a:p>
          <a:p>
            <a:pPr algn="l" rtl="0" eaLnBrk="1" hangingPunct="1">
              <a:spcBef>
                <a:spcPct val="0"/>
              </a:spcBef>
              <a:buClrTx/>
              <a:buFontTx/>
              <a:buNone/>
            </a:pPr>
            <a:endParaRPr lang="ru-Ru" altLang="en-US" sz="1600" b="1" dirty="0">
              <a:solidFill>
                <a:srgbClr val="000000"/>
              </a:solidFill>
              <a:latin typeface="Calibri" panose="020F0502020204030204" pitchFamily="34" charset="0"/>
              <a:ea typeface="Arial" charset="0"/>
              <a:cs typeface="Calibri" panose="020F0502020204030204" pitchFamily="34" charset="0"/>
            </a:endParaRPr>
          </a:p>
        </p:txBody>
      </p:sp>
    </p:spTree>
    <p:extLst>
      <p:ext uri="{BB962C8B-B14F-4D97-AF65-F5344CB8AC3E}">
        <p14:creationId xmlns:p14="http://schemas.microsoft.com/office/powerpoint/2010/main" val="535276956"/>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66457" y="334169"/>
            <a:ext cx="8153400" cy="1758950"/>
          </a:xfrm>
        </p:spPr>
        <p:txBody>
          <a:bodyPr>
            <a:noAutofit/>
          </a:bodyPr>
          <a:lstStyle/>
          <a:p>
            <a:pPr algn="ctr" rtl="0" eaLnBrk="1" hangingPunct="1"/>
            <a:r>
              <a:rPr lang="ru-Ru" b="1" i="0" u="none" baseline="0">
                <a:latin typeface="Calibri" panose="020F0502020204030204" pitchFamily="34" charset="0"/>
                <a:ea typeface="Arial" charset="0"/>
                <a:cs typeface="Calibri" panose="020F0502020204030204" pitchFamily="34" charset="0"/>
              </a:rPr>
              <a:t>Планшет оснащен сенсорным экраном. </a:t>
            </a:r>
            <a:r>
              <a:rPr lang="ru-Ru" b="1" i="0" u="none" baseline="0">
                <a:latin typeface="Calibri" panose="020F0502020204030204" pitchFamily="34" charset="0"/>
                <a:cs typeface="Calibri" panose="020F0502020204030204" pitchFamily="34" charset="0"/>
              </a:rPr>
              <a:t>Движение пальцем по сенсорному экрану позволяет осуществлять навигацию, а касание пальцем позволяет выбрать функцию</a:t>
            </a:r>
            <a:endParaRPr lang="ru-Ru" altLang="en-US" b="1" dirty="0">
              <a:latin typeface="Calibri" panose="020F0502020204030204" pitchFamily="34" charset="0"/>
              <a:cs typeface="Calibri" panose="020F0502020204030204" pitchFamily="34" charset="0"/>
            </a:endParaRPr>
          </a:p>
        </p:txBody>
      </p:sp>
      <p:pic>
        <p:nvPicPr>
          <p:cNvPr id="21507" name="Picture 4" descr="C:\Users\jkamunyori\Desktop\Moz\Mozambique\Pics\tablet-phone-swipe-directio.png"/>
          <p:cNvPicPr>
            <a:picLocks noChangeAspect="1" noChangeArrowheads="1"/>
          </p:cNvPicPr>
          <p:nvPr/>
        </p:nvPicPr>
        <p:blipFill rotWithShape="1">
          <a:blip r:embed="rId3">
            <a:clrChange>
              <a:clrFrom>
                <a:srgbClr val="50565E"/>
              </a:clrFrom>
              <a:clrTo>
                <a:srgbClr val="50565E">
                  <a:alpha val="0"/>
                </a:srgbClr>
              </a:clrTo>
            </a:clrChange>
            <a:duotone>
              <a:prstClr val="black"/>
              <a:schemeClr val="accent3">
                <a:tint val="45000"/>
                <a:satMod val="400000"/>
              </a:schemeClr>
            </a:duotone>
            <a:extLst>
              <a:ext uri="{28A0092B-C50C-407E-A947-70E740481C1C}">
                <a14:useLocalDpi xmlns:a14="http://schemas.microsoft.com/office/drawing/2010/main" val="0"/>
              </a:ext>
            </a:extLst>
          </a:blip>
          <a:srcRect t="17362" b="16460"/>
          <a:stretch/>
        </p:blipFill>
        <p:spPr bwMode="auto">
          <a:xfrm>
            <a:off x="838200" y="2286000"/>
            <a:ext cx="427879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2" descr="C:\Users\jkamunyori\Desktop\Moz\Mozambique\Pics\tnav-touch-tablets.pn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29036" y="1828800"/>
            <a:ext cx="2695575" cy="341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ular Callout 2"/>
          <p:cNvSpPr/>
          <p:nvPr/>
        </p:nvSpPr>
        <p:spPr>
          <a:xfrm>
            <a:off x="1828800" y="4951412"/>
            <a:ext cx="2743200" cy="839788"/>
          </a:xfrm>
          <a:prstGeom prst="wedgeRectCallout">
            <a:avLst>
              <a:gd name="adj1" fmla="val -50319"/>
              <a:gd name="adj2" fmla="val -12125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b="0" i="0" u="none" baseline="0">
                <a:solidFill>
                  <a:prstClr val="white"/>
                </a:solidFill>
                <a:latin typeface="Calibri" panose="020F0502020204030204" pitchFamily="34" charset="0"/>
                <a:cs typeface="Calibri" panose="020F0502020204030204" pitchFamily="34" charset="0"/>
              </a:rPr>
              <a:t>Двигайте пальцем по экрану, чтобы осуществить навигацию</a:t>
            </a:r>
          </a:p>
        </p:txBody>
      </p:sp>
      <p:sp>
        <p:nvSpPr>
          <p:cNvPr id="8" name="Rectangular Callout 7"/>
          <p:cNvSpPr/>
          <p:nvPr/>
        </p:nvSpPr>
        <p:spPr>
          <a:xfrm>
            <a:off x="5638800" y="5627687"/>
            <a:ext cx="2590800" cy="612775"/>
          </a:xfrm>
          <a:prstGeom prst="wedgeRectCallout">
            <a:avLst>
              <a:gd name="adj1" fmla="val -16789"/>
              <a:gd name="adj2" fmla="val -151356"/>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b="0" i="0" u="none" baseline="0">
                <a:solidFill>
                  <a:prstClr val="white"/>
                </a:solidFill>
                <a:latin typeface="Calibri" panose="020F0502020204030204" pitchFamily="34" charset="0"/>
                <a:cs typeface="Calibri" panose="020F0502020204030204" pitchFamily="34" charset="0"/>
              </a:rPr>
              <a:t>Прикоснитесь пальцем, чтобы выбрать</a:t>
            </a:r>
          </a:p>
        </p:txBody>
      </p:sp>
    </p:spTree>
    <p:extLst>
      <p:ext uri="{BB962C8B-B14F-4D97-AF65-F5344CB8AC3E}">
        <p14:creationId xmlns:p14="http://schemas.microsoft.com/office/powerpoint/2010/main" val="120408631"/>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58286"/>
          <a:stretch/>
        </p:blipFill>
        <p:spPr>
          <a:xfrm>
            <a:off x="4648200" y="3810000"/>
            <a:ext cx="4286250" cy="2860719"/>
          </a:xfrm>
          <a:prstGeom prst="rect">
            <a:avLst/>
          </a:prstGeom>
        </p:spPr>
      </p:pic>
      <p:sp>
        <p:nvSpPr>
          <p:cNvPr id="23554" name="Title 3"/>
          <p:cNvSpPr>
            <a:spLocks noGrp="1"/>
          </p:cNvSpPr>
          <p:nvPr>
            <p:ph type="title"/>
          </p:nvPr>
        </p:nvSpPr>
        <p:spPr>
          <a:xfrm>
            <a:off x="838200" y="304800"/>
            <a:ext cx="3047696" cy="3810000"/>
          </a:xfrm>
        </p:spPr>
        <p:txBody>
          <a:bodyPr>
            <a:noAutofit/>
          </a:bodyPr>
          <a:lstStyle/>
          <a:p>
            <a:pPr algn="l" rtl="0"/>
            <a:r>
              <a:rPr lang="ru-Ru" sz="2400" b="1" i="0" u="none" baseline="0">
                <a:latin typeface="Calibri" panose="020F0502020204030204" pitchFamily="34" charset="0"/>
                <a:ea typeface="Arial" charset="0"/>
                <a:cs typeface="Calibri" panose="020F0502020204030204" pitchFamily="34" charset="0"/>
              </a:rPr>
              <a:t>ГЛАВНЫЙ ЭКРАН —</a:t>
            </a:r>
            <a:r>
              <a:rPr lang="ru-Ru" sz="2400" b="0" i="0" u="none" baseline="0">
                <a:latin typeface="Calibri" panose="020F0502020204030204" pitchFamily="34" charset="0"/>
                <a:ea typeface="Arial" charset="0"/>
                <a:cs typeface="Calibri" panose="020F0502020204030204" pitchFamily="34" charset="0"/>
              </a:rPr>
              <a:t> </a:t>
            </a:r>
            <a:br>
              <a:rPr lang="ru-Ru" sz="2400">
                <a:latin typeface="Calibri" panose="020F0502020204030204" pitchFamily="34" charset="0"/>
                <a:cs typeface="Calibri" panose="020F0502020204030204" pitchFamily="34" charset="0"/>
              </a:rPr>
            </a:br>
            <a:r>
              <a:rPr lang="ru-Ru" sz="2400" b="0" i="0" u="none" baseline="0">
                <a:latin typeface="Calibri" panose="020F0502020204030204" pitchFamily="34" charset="0"/>
                <a:ea typeface="Arial" charset="0"/>
                <a:cs typeface="Calibri" panose="020F0502020204030204" pitchFamily="34" charset="0"/>
              </a:rPr>
              <a:t>имеющиеся функции</a:t>
            </a:r>
            <a:br>
              <a:rPr lang="ru-Ru" sz="2400">
                <a:latin typeface="Calibri" panose="020F0502020204030204" pitchFamily="34" charset="0"/>
                <a:cs typeface="Calibri" panose="020F0502020204030204" pitchFamily="34" charset="0"/>
              </a:rPr>
            </a:br>
            <a:br>
              <a:rPr lang="ru-Ru" sz="2400">
                <a:latin typeface="Calibri" panose="020F0502020204030204" pitchFamily="34" charset="0"/>
                <a:cs typeface="Calibri" panose="020F0502020204030204" pitchFamily="34" charset="0"/>
              </a:rPr>
            </a:br>
            <a:r>
              <a:rPr lang="ru-Ru" sz="2400" b="0" i="0" u="none" baseline="0">
                <a:latin typeface="Calibri" panose="020F0502020204030204" pitchFamily="34" charset="0"/>
                <a:ea typeface="Arial" charset="0"/>
                <a:cs typeface="Calibri" panose="020F0502020204030204" pitchFamily="34" charset="0"/>
              </a:rPr>
              <a:t>Для подключения к беспроводной сети Wi-Fi выберите иконку «</a:t>
            </a:r>
            <a:r>
              <a:rPr lang="ru-Ru" sz="2400" b="0" i="1" u="none" baseline="0">
                <a:latin typeface="Calibri" panose="020F0502020204030204" pitchFamily="34" charset="0"/>
                <a:ea typeface="Arial" charset="0"/>
                <a:cs typeface="Calibri" panose="020F0502020204030204" pitchFamily="34" charset="0"/>
              </a:rPr>
              <a:t>Setting» (Настройки)</a:t>
            </a:r>
            <a:r>
              <a:rPr lang="ru-Ru" sz="2400" b="0" i="0" u="none" baseline="0">
                <a:latin typeface="Calibri" panose="020F0502020204030204" pitchFamily="34" charset="0"/>
                <a:ea typeface="Arial" charset="0"/>
                <a:cs typeface="Calibri" panose="020F0502020204030204" pitchFamily="34" charset="0"/>
              </a:rPr>
              <a:t> на главном экране</a:t>
            </a:r>
            <a:endParaRPr lang="ru-Ru" altLang="en-US" sz="2400" dirty="0">
              <a:latin typeface="Calibri" panose="020F0502020204030204" pitchFamily="34" charset="0"/>
              <a:cs typeface="Calibri" panose="020F0502020204030204" pitchFamily="34" charset="0"/>
            </a:endParaRPr>
          </a:p>
        </p:txBody>
      </p:sp>
      <p:sp>
        <p:nvSpPr>
          <p:cNvPr id="4" name="Rectangular Callout 2"/>
          <p:cNvSpPr/>
          <p:nvPr/>
        </p:nvSpPr>
        <p:spPr>
          <a:xfrm>
            <a:off x="7239000" y="3130639"/>
            <a:ext cx="1404938" cy="1136561"/>
          </a:xfrm>
          <a:prstGeom prst="wedgeRectCallout">
            <a:avLst>
              <a:gd name="adj1" fmla="val -118844"/>
              <a:gd name="adj2" fmla="val 10776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b="0" i="0" u="none" baseline="0">
                <a:solidFill>
                  <a:prstClr val="white"/>
                </a:solidFill>
                <a:latin typeface="Calibri" panose="020F0502020204030204" pitchFamily="34" charset="0"/>
                <a:cs typeface="Calibri" panose="020F0502020204030204" pitchFamily="34" charset="0"/>
              </a:rPr>
              <a:t>Нажмите на иконку «Setting» (Настройки)</a:t>
            </a:r>
          </a:p>
        </p:txBody>
      </p:sp>
      <p:sp>
        <p:nvSpPr>
          <p:cNvPr id="5" name="Oval 4"/>
          <p:cNvSpPr/>
          <p:nvPr/>
        </p:nvSpPr>
        <p:spPr>
          <a:xfrm>
            <a:off x="5409426" y="4267200"/>
            <a:ext cx="914400" cy="142043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65225340"/>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758" y="1610540"/>
            <a:ext cx="2790614" cy="4464983"/>
          </a:xfrm>
          <a:prstGeom prst="rect">
            <a:avLst/>
          </a:prstGeom>
        </p:spPr>
      </p:pic>
      <p:sp>
        <p:nvSpPr>
          <p:cNvPr id="26626" name="Title 1"/>
          <p:cNvSpPr>
            <a:spLocks noGrp="1"/>
          </p:cNvSpPr>
          <p:nvPr>
            <p:ph type="title"/>
          </p:nvPr>
        </p:nvSpPr>
        <p:spPr>
          <a:xfrm>
            <a:off x="477592" y="176339"/>
            <a:ext cx="7924800" cy="1295684"/>
          </a:xfrm>
        </p:spPr>
        <p:txBody>
          <a:bodyPr>
            <a:noAutofit/>
          </a:bodyPr>
          <a:lstStyle/>
          <a:p>
            <a:pPr algn="l" rtl="0" eaLnBrk="1" hangingPunct="1"/>
            <a:r>
              <a:rPr lang="ru-Ru" sz="2400" b="1" i="0" u="none" baseline="0">
                <a:latin typeface="Calibri" panose="020F0502020204030204" pitchFamily="34" charset="0"/>
                <a:ea typeface="Arial" charset="0"/>
                <a:cs typeface="Calibri" panose="020F0502020204030204" pitchFamily="34" charset="0"/>
              </a:rPr>
              <a:t>Перетащите кнопку Wi-Fi в сторону «ON» (ВКЛ) для активации подключения Wifi, выберите сеть, к которой желаете подключиться, и введите пароль</a:t>
            </a:r>
          </a:p>
        </p:txBody>
      </p:sp>
      <p:sp>
        <p:nvSpPr>
          <p:cNvPr id="9" name="Oval 8"/>
          <p:cNvSpPr/>
          <p:nvPr/>
        </p:nvSpPr>
        <p:spPr>
          <a:xfrm>
            <a:off x="1981200" y="1947035"/>
            <a:ext cx="1676400" cy="46596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pic>
        <p:nvPicPr>
          <p:cNvPr id="2663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6222" y="2200364"/>
            <a:ext cx="4038600" cy="3333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ight Arrow 6"/>
          <p:cNvSpPr/>
          <p:nvPr/>
        </p:nvSpPr>
        <p:spPr>
          <a:xfrm>
            <a:off x="3490372" y="3403981"/>
            <a:ext cx="1085850" cy="100727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47352544"/>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26265" y="154347"/>
            <a:ext cx="8229600" cy="1286669"/>
          </a:xfrm>
        </p:spPr>
        <p:txBody>
          <a:bodyPr>
            <a:noAutofit/>
          </a:bodyPr>
          <a:lstStyle/>
          <a:p>
            <a:pPr algn="l" rtl="0" eaLnBrk="1" hangingPunct="1"/>
            <a:r>
              <a:rPr lang="ru-Ru" sz="2400" b="1" i="0" u="none" baseline="0">
                <a:latin typeface="Calibri" panose="020F0502020204030204" pitchFamily="34" charset="0"/>
                <a:ea typeface="Arial" charset="0"/>
                <a:cs typeface="Calibri" panose="020F0502020204030204" pitchFamily="34" charset="0"/>
              </a:rPr>
              <a:t>При необходимости с помощью планшета можно делать снимки архивов. На главном экране выберите иконку «Camera» (Камера).</a:t>
            </a:r>
          </a:p>
        </p:txBody>
      </p:sp>
      <p:pic>
        <p:nvPicPr>
          <p:cNvPr id="28675" name="Picture 4" descr="C:\Users\jkamunyori\Desktop\Moz\Mozambique\Pics\Screenshot_2014-11-17-12-03-0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7192" y="1603375"/>
            <a:ext cx="2676525" cy="456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ight Arrow 7"/>
          <p:cNvSpPr/>
          <p:nvPr/>
        </p:nvSpPr>
        <p:spPr>
          <a:xfrm>
            <a:off x="5486401" y="3707606"/>
            <a:ext cx="762000" cy="3508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
        <p:nvSpPr>
          <p:cNvPr id="9" name="Oval 8"/>
          <p:cNvSpPr/>
          <p:nvPr/>
        </p:nvSpPr>
        <p:spPr>
          <a:xfrm>
            <a:off x="6858000" y="5410200"/>
            <a:ext cx="1219200" cy="7620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
        <p:nvSpPr>
          <p:cNvPr id="10" name="Oval 9"/>
          <p:cNvSpPr/>
          <p:nvPr/>
        </p:nvSpPr>
        <p:spPr>
          <a:xfrm>
            <a:off x="2667000" y="4058443"/>
            <a:ext cx="533400" cy="76993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pic>
        <p:nvPicPr>
          <p:cNvPr id="28679" name="Content Placeholder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201" y="2177268"/>
            <a:ext cx="5410200" cy="359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ular Callout 2"/>
          <p:cNvSpPr/>
          <p:nvPr/>
        </p:nvSpPr>
        <p:spPr>
          <a:xfrm>
            <a:off x="1676400" y="2940037"/>
            <a:ext cx="1600200" cy="690563"/>
          </a:xfrm>
          <a:prstGeom prst="wedgeRectCallout">
            <a:avLst>
              <a:gd name="adj1" fmla="val 57632"/>
              <a:gd name="adj2" fmla="val 17611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400" b="0" i="0" u="none" baseline="0">
                <a:solidFill>
                  <a:prstClr val="white"/>
                </a:solidFill>
                <a:latin typeface="Calibri" panose="020F0502020204030204" pitchFamily="34" charset="0"/>
                <a:cs typeface="Calibri" panose="020F0502020204030204" pitchFamily="34" charset="0"/>
              </a:rPr>
              <a:t>Однократным нажатием выберите иконку «Camera» (Камера).</a:t>
            </a:r>
          </a:p>
        </p:txBody>
      </p:sp>
    </p:spTree>
    <p:extLst>
      <p:ext uri="{BB962C8B-B14F-4D97-AF65-F5344CB8AC3E}">
        <p14:creationId xmlns:p14="http://schemas.microsoft.com/office/powerpoint/2010/main" val="2483239922"/>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26264" y="381000"/>
            <a:ext cx="8665335" cy="1143000"/>
          </a:xfrm>
        </p:spPr>
        <p:txBody>
          <a:bodyPr>
            <a:noAutofit/>
          </a:bodyPr>
          <a:lstStyle/>
          <a:p>
            <a:pPr algn="l" rtl="0" eaLnBrk="1" hangingPunct="1"/>
            <a:r>
              <a:rPr lang="ru-Ru" sz="3600" b="1" i="0" u="none" baseline="0">
                <a:latin typeface="Calibri" panose="020F0502020204030204" pitchFamily="34" charset="0"/>
                <a:ea typeface="Arial" charset="0"/>
                <a:cs typeface="Calibri" panose="020F0502020204030204" pitchFamily="34" charset="0"/>
              </a:rPr>
              <a:t>Камера — Пожалуйста, </a:t>
            </a:r>
            <a:br>
              <a:rPr lang="en-US" sz="3600" b="1" i="0" u="none" baseline="0">
                <a:latin typeface="Calibri" panose="020F0502020204030204" pitchFamily="34" charset="0"/>
                <a:ea typeface="Arial" charset="0"/>
                <a:cs typeface="Calibri" panose="020F0502020204030204" pitchFamily="34" charset="0"/>
              </a:rPr>
            </a:br>
            <a:r>
              <a:rPr lang="ru-Ru" sz="3600" b="1" i="0" u="none" baseline="0">
                <a:latin typeface="Calibri" panose="020F0502020204030204" pitchFamily="34" charset="0"/>
                <a:ea typeface="Arial" charset="0"/>
                <a:cs typeface="Calibri" panose="020F0502020204030204" pitchFamily="34" charset="0"/>
              </a:rPr>
              <a:t>используйте камеру!</a:t>
            </a:r>
          </a:p>
        </p:txBody>
      </p:sp>
      <p:sp>
        <p:nvSpPr>
          <p:cNvPr id="2" name="TextBox 1">
            <a:extLst>
              <a:ext uri="{FF2B5EF4-FFF2-40B4-BE49-F238E27FC236}">
                <a16:creationId xmlns:a16="http://schemas.microsoft.com/office/drawing/2014/main" id="{F1BC67ED-4818-415E-AF3C-FAFDE9BEB06B}"/>
              </a:ext>
            </a:extLst>
          </p:cNvPr>
          <p:cNvSpPr txBox="1"/>
          <p:nvPr/>
        </p:nvSpPr>
        <p:spPr>
          <a:xfrm>
            <a:off x="609600" y="1676400"/>
            <a:ext cx="8229599" cy="3970318"/>
          </a:xfrm>
          <a:prstGeom prst="rect">
            <a:avLst/>
          </a:prstGeom>
          <a:noFill/>
        </p:spPr>
        <p:txBody>
          <a:bodyPr wrap="square" rtlCol="0">
            <a:spAutoFit/>
          </a:bodyPr>
          <a:lstStyle/>
          <a:p>
            <a:pPr marL="285750" indent="-285750" algn="l" rtl="0">
              <a:buFont typeface="Arial" panose="020B0604020202020204" pitchFamily="34" charset="0"/>
              <a:buChar char="•"/>
            </a:pPr>
            <a:r>
              <a:rPr lang="ru-Ru" sz="2800" b="0" i="0" u="none" baseline="0">
                <a:latin typeface="Calibri" panose="020F0502020204030204" pitchFamily="34" charset="0"/>
                <a:cs typeface="Calibri" panose="020F0502020204030204" pitchFamily="34" charset="0"/>
              </a:rPr>
              <a:t>Конкурс «Фото недели»!  С призами!</a:t>
            </a:r>
          </a:p>
          <a:p>
            <a:pPr marL="285750" indent="-285750" algn="l" rtl="0">
              <a:buFont typeface="Arial" panose="020B0604020202020204" pitchFamily="34" charset="0"/>
              <a:buChar char="•"/>
            </a:pPr>
            <a:r>
              <a:rPr lang="ru-Ru" sz="2800" b="0" i="0" u="none" baseline="0">
                <a:latin typeface="Calibri" panose="020F0502020204030204" pitchFamily="34" charset="0"/>
                <a:cs typeface="Calibri" panose="020F0502020204030204" pitchFamily="34" charset="0"/>
              </a:rPr>
              <a:t>Различные категории:</a:t>
            </a:r>
          </a:p>
          <a:p>
            <a:pPr marL="742950" lvl="1" indent="-285750" algn="l" rtl="0">
              <a:buFont typeface="Arial" panose="020B0604020202020204" pitchFamily="34" charset="0"/>
              <a:buChar char="•"/>
            </a:pPr>
            <a:r>
              <a:rPr lang="ru-Ru" sz="2800" b="0" i="0" u="none" baseline="0">
                <a:latin typeface="Calibri" panose="020F0502020204030204" pitchFamily="34" charset="0"/>
                <a:cs typeface="Calibri" panose="020F0502020204030204" pitchFamily="34" charset="0"/>
              </a:rPr>
              <a:t>Лучшие практики (хорошо организованные торговые точки!)</a:t>
            </a:r>
          </a:p>
          <a:p>
            <a:pPr marL="742950" lvl="1" indent="-285750" algn="l" rtl="0">
              <a:buFont typeface="Arial" panose="020B0604020202020204" pitchFamily="34" charset="0"/>
              <a:buChar char="•"/>
            </a:pPr>
            <a:r>
              <a:rPr lang="ru-Ru" sz="2800" b="0" i="0" u="none" baseline="0">
                <a:latin typeface="Calibri" panose="020F0502020204030204" pitchFamily="34" charset="0"/>
                <a:cs typeface="Calibri" panose="020F0502020204030204" pitchFamily="34" charset="0"/>
              </a:rPr>
              <a:t>Возможности для обучения (ваш выбор!)</a:t>
            </a:r>
          </a:p>
          <a:p>
            <a:pPr marL="742950" lvl="1" indent="-285750" algn="l" rtl="0">
              <a:buFont typeface="Arial" panose="020B0604020202020204" pitchFamily="34" charset="0"/>
              <a:buChar char="•"/>
            </a:pPr>
            <a:r>
              <a:rPr lang="ru-Ru" sz="2800" b="0" i="0" u="none" baseline="0">
                <a:latin typeface="Calibri" panose="020F0502020204030204" pitchFamily="34" charset="0"/>
                <a:cs typeface="Calibri" panose="020F0502020204030204" pitchFamily="34" charset="0"/>
              </a:rPr>
              <a:t>Снимки рабочего процесса (сборщики данных собирают данные!)</a:t>
            </a:r>
          </a:p>
          <a:p>
            <a:pPr marL="742950" lvl="1" indent="-285750" algn="l" rtl="0">
              <a:buFont typeface="Arial" panose="020B0604020202020204" pitchFamily="34" charset="0"/>
              <a:buChar char="•"/>
            </a:pPr>
            <a:r>
              <a:rPr lang="ru-Ru" sz="2800" b="0" i="0" u="none" baseline="0">
                <a:latin typeface="Calibri" panose="020F0502020204030204" pitchFamily="34" charset="0"/>
                <a:cs typeface="Calibri" panose="020F0502020204030204" pitchFamily="34" charset="0"/>
              </a:rPr>
              <a:t>Документальная регистрация трудностей (затопленные дороги и другие трудности!)</a:t>
            </a:r>
          </a:p>
        </p:txBody>
      </p:sp>
    </p:spTree>
    <p:extLst>
      <p:ext uri="{BB962C8B-B14F-4D97-AF65-F5344CB8AC3E}">
        <p14:creationId xmlns:p14="http://schemas.microsoft.com/office/powerpoint/2010/main" val="28740710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600" y="1508760"/>
            <a:ext cx="3057525" cy="4892040"/>
          </a:xfrm>
          <a:prstGeom prst="rect">
            <a:avLst/>
          </a:prstGeom>
        </p:spPr>
      </p:pic>
      <p:pic>
        <p:nvPicPr>
          <p:cNvPr id="4"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989597" y="1600200"/>
            <a:ext cx="2571750" cy="4114800"/>
          </a:xfrm>
        </p:spPr>
      </p:pic>
      <p:sp>
        <p:nvSpPr>
          <p:cNvPr id="29698" name="Title 1"/>
          <p:cNvSpPr>
            <a:spLocks noGrp="1"/>
          </p:cNvSpPr>
          <p:nvPr>
            <p:ph type="title"/>
          </p:nvPr>
        </p:nvSpPr>
        <p:spPr>
          <a:xfrm>
            <a:off x="425003" y="572530"/>
            <a:ext cx="8229600" cy="758825"/>
          </a:xfrm>
        </p:spPr>
        <p:txBody>
          <a:bodyPr>
            <a:noAutofit/>
          </a:bodyPr>
          <a:lstStyle/>
          <a:p>
            <a:pPr algn="l" rtl="0" eaLnBrk="1" hangingPunct="1"/>
            <a:r>
              <a:rPr lang="ru-Ru" b="1" i="0" u="none" baseline="0">
                <a:latin typeface="Calibri" panose="020F0502020204030204" pitchFamily="34" charset="0"/>
                <a:ea typeface="Arial" charset="0"/>
                <a:cs typeface="Calibri" panose="020F0502020204030204" pitchFamily="34" charset="0"/>
              </a:rPr>
              <a:t>Вы также можете воспользоваться калькулятором. </a:t>
            </a:r>
          </a:p>
        </p:txBody>
      </p:sp>
      <p:sp>
        <p:nvSpPr>
          <p:cNvPr id="9" name="Oval 8"/>
          <p:cNvSpPr/>
          <p:nvPr/>
        </p:nvSpPr>
        <p:spPr>
          <a:xfrm>
            <a:off x="3076074" y="4991100"/>
            <a:ext cx="533400" cy="76993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
        <p:nvSpPr>
          <p:cNvPr id="3" name="Rectangular Callout 2"/>
          <p:cNvSpPr/>
          <p:nvPr/>
        </p:nvSpPr>
        <p:spPr>
          <a:xfrm>
            <a:off x="7748337" y="3505200"/>
            <a:ext cx="1371600" cy="1031875"/>
          </a:xfrm>
          <a:prstGeom prst="wedgeRectCallout">
            <a:avLst>
              <a:gd name="adj1" fmla="val -71964"/>
              <a:gd name="adj2" fmla="val -156739"/>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400" b="0" i="0" u="none" baseline="0">
                <a:solidFill>
                  <a:prstClr val="white"/>
                </a:solidFill>
                <a:latin typeface="Calibri" panose="020F0502020204030204" pitchFamily="34" charset="0"/>
                <a:cs typeface="Calibri" panose="020F0502020204030204" pitchFamily="34" charset="0"/>
              </a:rPr>
              <a:t>Выберите приложение «Калькулятор»</a:t>
            </a:r>
          </a:p>
        </p:txBody>
      </p:sp>
      <p:sp>
        <p:nvSpPr>
          <p:cNvPr id="11" name="Rectangular Callout 10"/>
          <p:cNvSpPr/>
          <p:nvPr/>
        </p:nvSpPr>
        <p:spPr>
          <a:xfrm>
            <a:off x="1001629" y="2819400"/>
            <a:ext cx="1600200" cy="895350"/>
          </a:xfrm>
          <a:prstGeom prst="wedgeRectCallout">
            <a:avLst>
              <a:gd name="adj1" fmla="val 84222"/>
              <a:gd name="adj2" fmla="val 20570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400" b="0" i="0" u="none" baseline="0">
                <a:solidFill>
                  <a:prstClr val="white"/>
                </a:solidFill>
                <a:latin typeface="Calibri" panose="020F0502020204030204" pitchFamily="34" charset="0"/>
                <a:cs typeface="Calibri" panose="020F0502020204030204" pitchFamily="34" charset="0"/>
              </a:rPr>
              <a:t>Выберите приложения нажатием кнопки</a:t>
            </a:r>
          </a:p>
        </p:txBody>
      </p:sp>
    </p:spTree>
    <p:extLst>
      <p:ext uri="{BB962C8B-B14F-4D97-AF65-F5344CB8AC3E}">
        <p14:creationId xmlns:p14="http://schemas.microsoft.com/office/powerpoint/2010/main" val="231512761"/>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67630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32515" y="213684"/>
            <a:ext cx="8458200" cy="1751013"/>
          </a:xfrm>
        </p:spPr>
        <p:txBody>
          <a:bodyPr>
            <a:noAutofit/>
          </a:bodyPr>
          <a:lstStyle/>
          <a:p>
            <a:pPr algn="l" rtl="0" eaLnBrk="1" hangingPunct="1"/>
            <a:r>
              <a:rPr lang="ru-Ru" b="1" i="0" u="none" baseline="0">
                <a:latin typeface="Calibri" panose="020F0502020204030204" pitchFamily="34" charset="0"/>
                <a:ea typeface="Arial" charset="0"/>
                <a:cs typeface="Calibri" panose="020F0502020204030204" pitchFamily="34" charset="0"/>
              </a:rPr>
              <a:t>Для увеличения срока службы аккумулятора рекомендуется </a:t>
            </a:r>
            <a:br>
              <a:rPr lang="ru-Ru" b="1">
                <a:latin typeface="Calibri" panose="020F0502020204030204" pitchFamily="34" charset="0"/>
                <a:cs typeface="Calibri" panose="020F0502020204030204" pitchFamily="34" charset="0"/>
              </a:rPr>
            </a:br>
            <a:r>
              <a:rPr lang="ru-Ru" b="1" i="0" u="none" baseline="0">
                <a:latin typeface="Calibri" panose="020F0502020204030204" pitchFamily="34" charset="0"/>
                <a:ea typeface="Arial" charset="0"/>
                <a:cs typeface="Calibri" panose="020F0502020204030204" pitchFamily="34" charset="0"/>
              </a:rPr>
              <a:t>выключать планшет, когда он не используется, </a:t>
            </a:r>
            <a:br>
              <a:rPr lang="en-US" b="1" i="0" u="none" baseline="0">
                <a:latin typeface="Calibri" panose="020F0502020204030204" pitchFamily="34" charset="0"/>
                <a:ea typeface="Arial" charset="0"/>
                <a:cs typeface="Calibri" panose="020F0502020204030204" pitchFamily="34" charset="0"/>
              </a:rPr>
            </a:br>
            <a:r>
              <a:rPr lang="ru-Ru" b="1" i="0" u="none" baseline="0">
                <a:latin typeface="Calibri" panose="020F0502020204030204" pitchFamily="34" charset="0"/>
                <a:ea typeface="Arial" charset="0"/>
                <a:cs typeface="Calibri" panose="020F0502020204030204" pitchFamily="34" charset="0"/>
              </a:rPr>
              <a:t>и не забывать заряжать его каждую ночь.</a:t>
            </a:r>
          </a:p>
        </p:txBody>
      </p:sp>
      <p:pic>
        <p:nvPicPr>
          <p:cNvPr id="31747" name="Picture 2" descr="C:\Users\jkamunyori\Desktop\Moz\Mozambique\Pics\charge-battery-samsung-galaxy-tab-2-7-gt-p3100.jpg"/>
          <p:cNvPicPr>
            <a:picLocks noChangeAspect="1" noChangeArrowheads="1"/>
          </p:cNvPicPr>
          <p:nvPr/>
        </p:nvPicPr>
        <p:blipFill>
          <a:blip r:embed="rId3">
            <a:clrChange>
              <a:clrFrom>
                <a:srgbClr val="EDEDED"/>
              </a:clrFrom>
              <a:clrTo>
                <a:srgbClr val="EDEDED">
                  <a:alpha val="0"/>
                </a:srgbClr>
              </a:clrTo>
            </a:clrChange>
            <a:extLst>
              <a:ext uri="{28A0092B-C50C-407E-A947-70E740481C1C}">
                <a14:useLocalDpi xmlns:a14="http://schemas.microsoft.com/office/drawing/2010/main" val="0"/>
              </a:ext>
            </a:extLst>
          </a:blip>
          <a:srcRect/>
          <a:stretch>
            <a:fillRect/>
          </a:stretch>
        </p:blipFill>
        <p:spPr bwMode="auto">
          <a:xfrm>
            <a:off x="3886200" y="3818385"/>
            <a:ext cx="4606925" cy="238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ular Callout 5"/>
          <p:cNvSpPr/>
          <p:nvPr/>
        </p:nvSpPr>
        <p:spPr>
          <a:xfrm>
            <a:off x="663575" y="5334000"/>
            <a:ext cx="2743200" cy="612775"/>
          </a:xfrm>
          <a:prstGeom prst="wedgeRectCallout">
            <a:avLst>
              <a:gd name="adj1" fmla="val 97575"/>
              <a:gd name="adj2" fmla="val -878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b="0" i="0" u="none" baseline="0">
                <a:solidFill>
                  <a:prstClr val="white"/>
                </a:solidFill>
                <a:latin typeface="Calibri" panose="020F0502020204030204" pitchFamily="34" charset="0"/>
                <a:cs typeface="Calibri" panose="020F0502020204030204" pitchFamily="34" charset="0"/>
              </a:rPr>
              <a:t>Заряжайте </a:t>
            </a:r>
            <a:r>
              <a:rPr lang="ru-Ru" b="1" i="0" u="none" baseline="0">
                <a:solidFill>
                  <a:prstClr val="white"/>
                </a:solidFill>
                <a:latin typeface="Calibri" panose="020F0502020204030204" pitchFamily="34" charset="0"/>
                <a:cs typeface="Calibri" panose="020F0502020204030204" pitchFamily="34" charset="0"/>
              </a:rPr>
              <a:t>каждую ночь</a:t>
            </a:r>
            <a:endParaRPr lang="ru-Ru" dirty="0">
              <a:solidFill>
                <a:prstClr val="white"/>
              </a:solidFill>
              <a:latin typeface="Calibri" panose="020F0502020204030204" pitchFamily="34" charset="0"/>
              <a:cs typeface="Calibri" panose="020F0502020204030204" pitchFamily="34" charset="0"/>
            </a:endParaRPr>
          </a:p>
        </p:txBody>
      </p:sp>
      <p:pic>
        <p:nvPicPr>
          <p:cNvPr id="31749" name="Picture 3" descr="C:\Users\jkamunyori\Desktop\Moz\Mozambique\Pics\samsung-galaxy-tab-3-7-inch-sm-t210-t210r-user-manual-keys-parts.jpg"/>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8435" t="5197" r="27809"/>
          <a:stretch/>
        </p:blipFill>
        <p:spPr bwMode="auto">
          <a:xfrm>
            <a:off x="1295400" y="2133600"/>
            <a:ext cx="1560076" cy="2779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ular Callout 4"/>
          <p:cNvSpPr/>
          <p:nvPr/>
        </p:nvSpPr>
        <p:spPr>
          <a:xfrm>
            <a:off x="4191000" y="2867804"/>
            <a:ext cx="2667000" cy="612775"/>
          </a:xfrm>
          <a:prstGeom prst="wedgeRectCallout">
            <a:avLst>
              <a:gd name="adj1" fmla="val -101434"/>
              <a:gd name="adj2" fmla="val -5855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b="0" i="0" u="none" baseline="0">
                <a:solidFill>
                  <a:prstClr val="white"/>
                </a:solidFill>
                <a:latin typeface="Calibri" panose="020F0502020204030204" pitchFamily="34" charset="0"/>
                <a:cs typeface="Calibri" panose="020F0502020204030204" pitchFamily="34" charset="0"/>
              </a:rPr>
              <a:t>Выключайте, если не используете</a:t>
            </a:r>
          </a:p>
        </p:txBody>
      </p:sp>
    </p:spTree>
    <p:extLst>
      <p:ext uri="{BB962C8B-B14F-4D97-AF65-F5344CB8AC3E}">
        <p14:creationId xmlns:p14="http://schemas.microsoft.com/office/powerpoint/2010/main" val="308954165"/>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304800"/>
            <a:ext cx="8229600" cy="1404937"/>
          </a:xfrm>
        </p:spPr>
        <p:txBody>
          <a:bodyPr>
            <a:noAutofit/>
          </a:bodyPr>
          <a:lstStyle/>
          <a:p>
            <a:pPr algn="l" rtl="0" eaLnBrk="1" hangingPunct="1"/>
            <a:r>
              <a:rPr lang="ru-Ru" b="1" i="0" u="none" baseline="0">
                <a:latin typeface="Calibri" panose="020F0502020204030204" pitchFamily="34" charset="0"/>
                <a:ea typeface="Arial" charset="0"/>
                <a:cs typeface="Calibri" panose="020F0502020204030204" pitchFamily="34" charset="0"/>
              </a:rPr>
              <a:t>Обращайтесь с прибором осторожно: не допускайте контакта планшета с водой и ударов о тяжелые предметы.</a:t>
            </a:r>
          </a:p>
        </p:txBody>
      </p:sp>
      <p:sp>
        <p:nvSpPr>
          <p:cNvPr id="32771" name="Content Placeholder 2"/>
          <p:cNvSpPr>
            <a:spLocks noGrp="1"/>
          </p:cNvSpPr>
          <p:nvPr>
            <p:ph idx="1"/>
          </p:nvPr>
        </p:nvSpPr>
        <p:spPr>
          <a:xfrm>
            <a:off x="529572" y="1998640"/>
            <a:ext cx="3585228" cy="4154488"/>
          </a:xfrm>
        </p:spPr>
        <p:txBody>
          <a:bodyPr>
            <a:normAutofit fontScale="92500" lnSpcReduction="10000"/>
          </a:bodyPr>
          <a:lstStyle/>
          <a:p>
            <a:pPr algn="l" rtl="0"/>
            <a:r>
              <a:rPr lang="ru-Ru" sz="1800" b="0" i="0" u="none" baseline="0">
                <a:latin typeface="Calibri" panose="020F0502020204030204" pitchFamily="34" charset="0"/>
                <a:ea typeface="Times New Roman" charset="0"/>
                <a:cs typeface="Calibri" panose="020F0502020204030204" pitchFamily="34" charset="0"/>
              </a:rPr>
              <a:t>При хранении прибора проявляйте осторожность: всегда накрывайте экран планшета защитной крышкой</a:t>
            </a:r>
          </a:p>
          <a:p>
            <a:pPr algn="l" rtl="0" eaLnBrk="1" hangingPunct="1"/>
            <a:r>
              <a:rPr lang="ru-Ru" sz="1800" b="1" i="0" u="none" baseline="0">
                <a:latin typeface="Calibri" panose="020F0502020204030204" pitchFamily="34" charset="0"/>
                <a:ea typeface="Times New Roman" charset="0"/>
                <a:cs typeface="Calibri" panose="020F0502020204030204" pitchFamily="34" charset="0"/>
              </a:rPr>
              <a:t>Не </a:t>
            </a:r>
            <a:r>
              <a:rPr lang="ru-Ru" sz="1800" b="0" i="0" u="none" baseline="0">
                <a:latin typeface="Calibri" panose="020F0502020204030204" pitchFamily="34" charset="0"/>
                <a:ea typeface="Times New Roman" charset="0"/>
                <a:cs typeface="Calibri" panose="020F0502020204030204" pitchFamily="34" charset="0"/>
              </a:rPr>
              <a:t>ударяйте</a:t>
            </a:r>
          </a:p>
          <a:p>
            <a:pPr algn="l" rtl="0" eaLnBrk="1" hangingPunct="1"/>
            <a:r>
              <a:rPr lang="ru-Ru" sz="1800" b="1" i="0" u="none" baseline="0">
                <a:latin typeface="Calibri" panose="020F0502020204030204" pitchFamily="34" charset="0"/>
                <a:ea typeface="Times New Roman" charset="0"/>
                <a:cs typeface="Calibri" panose="020F0502020204030204" pitchFamily="34" charset="0"/>
              </a:rPr>
              <a:t>Не </a:t>
            </a:r>
            <a:r>
              <a:rPr lang="ru-Ru" sz="1800" b="0" i="0" u="none" baseline="0">
                <a:latin typeface="Calibri" panose="020F0502020204030204" pitchFamily="34" charset="0"/>
                <a:ea typeface="Times New Roman" charset="0"/>
                <a:cs typeface="Calibri" panose="020F0502020204030204" pitchFamily="34" charset="0"/>
              </a:rPr>
              <a:t>допускайте намокания</a:t>
            </a:r>
          </a:p>
          <a:p>
            <a:pPr algn="l" rtl="0"/>
            <a:r>
              <a:rPr lang="ru-Ru" sz="1800" b="1" i="0" u="none" baseline="0">
                <a:latin typeface="Calibri" panose="020F0502020204030204" pitchFamily="34" charset="0"/>
                <a:ea typeface="Times New Roman" charset="0"/>
                <a:cs typeface="Calibri" panose="020F0502020204030204" pitchFamily="34" charset="0"/>
              </a:rPr>
              <a:t>Не </a:t>
            </a:r>
            <a:r>
              <a:rPr lang="ru-Ru" sz="1800" b="0" i="0" u="none" baseline="0">
                <a:latin typeface="Calibri" panose="020F0502020204030204" pitchFamily="34" charset="0"/>
                <a:ea typeface="Times New Roman" charset="0"/>
                <a:cs typeface="Calibri" panose="020F0502020204030204" pitchFamily="34" charset="0"/>
              </a:rPr>
              <a:t>скачивайте никакие приложения</a:t>
            </a:r>
          </a:p>
          <a:p>
            <a:pPr algn="l" rtl="0"/>
            <a:r>
              <a:rPr lang="ru-Ru" sz="1800" b="1" i="0" u="none" baseline="0">
                <a:latin typeface="Calibri" panose="020F0502020204030204" pitchFamily="34" charset="0"/>
                <a:ea typeface="Times New Roman" charset="0"/>
                <a:cs typeface="Calibri" panose="020F0502020204030204" pitchFamily="34" charset="0"/>
              </a:rPr>
              <a:t>Не </a:t>
            </a:r>
            <a:r>
              <a:rPr lang="ru-Ru" sz="1800" b="0" i="0" u="none" baseline="0">
                <a:latin typeface="Calibri" panose="020F0502020204030204" pitchFamily="34" charset="0"/>
                <a:ea typeface="Times New Roman" charset="0"/>
                <a:cs typeface="Calibri" panose="020F0502020204030204" pitchFamily="34" charset="0"/>
              </a:rPr>
              <a:t>используйте для каких-либо иных целей, кроме NSCA</a:t>
            </a:r>
          </a:p>
          <a:p>
            <a:pPr algn="l" rtl="0"/>
            <a:r>
              <a:rPr lang="ru-Ru" sz="1800" b="1" i="0" u="none" baseline="0">
                <a:latin typeface="Calibri" panose="020F0502020204030204" pitchFamily="34" charset="0"/>
                <a:ea typeface="Times New Roman" charset="0"/>
                <a:cs typeface="Calibri" panose="020F0502020204030204" pitchFamily="34" charset="0"/>
              </a:rPr>
              <a:t>Не </a:t>
            </a:r>
            <a:r>
              <a:rPr lang="ru-Ru" sz="1800" b="0" i="0" u="none" baseline="0">
                <a:latin typeface="Calibri" panose="020F0502020204030204" pitchFamily="34" charset="0"/>
                <a:ea typeface="Times New Roman" charset="0"/>
                <a:cs typeface="Calibri" panose="020F0502020204030204" pitchFamily="34" charset="0"/>
              </a:rPr>
              <a:t>прикасайтесь к экрану ручкой или каким-либо другим предметом </a:t>
            </a:r>
          </a:p>
        </p:txBody>
      </p:sp>
      <p:pic>
        <p:nvPicPr>
          <p:cNvPr id="32772" name="Picture 2" descr="C:\Users\jkamunyori\Desktop\Moz\Mozambique\Pics\galaxytabactive_fullbleed_ifa20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8609" y="4152386"/>
            <a:ext cx="2597094" cy="181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3" descr="C:\Users\jkamunyori\Desktop\Moz\Mozambique\Pics\broken_galaxy_tab_10_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4300" y="1784350"/>
            <a:ext cx="2551056" cy="177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4" descr="C:\Users\jkamunyori\Desktop\Moz\Mozambique\Pics\327px-Red_X.svg.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55242" y="1600200"/>
            <a:ext cx="1629172" cy="2087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Picture 4" descr="C:\Users\jkamunyori\Desktop\Moz\Mozambique\Pics\327px-Red_X.svg.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63176" y="3555508"/>
            <a:ext cx="2192620" cy="280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9238923"/>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114799"/>
            <a:ext cx="7848600" cy="2554545"/>
          </a:xfrm>
        </p:spPr>
        <p:txBody>
          <a:bodyPr/>
          <a:lstStyle/>
          <a:p>
            <a:pPr algn="l" rtl="0"/>
            <a:r>
              <a:rPr lang="ru-Ru" b="0" i="0" u="none" baseline="0">
                <a:latin typeface="Calibri" panose="020F0502020204030204" pitchFamily="34" charset="0"/>
                <a:cs typeface="Calibri" panose="020F0502020204030204" pitchFamily="34" charset="0"/>
              </a:rPr>
              <a:t>ЗНАКОМСТВО С ПЛАНШЕТОМ </a:t>
            </a:r>
            <a:br>
              <a:rPr lang="en-US" b="0" i="0" u="none" baseline="0">
                <a:latin typeface="Calibri" panose="020F0502020204030204" pitchFamily="34" charset="0"/>
                <a:cs typeface="Calibri" panose="020F0502020204030204" pitchFamily="34" charset="0"/>
              </a:rPr>
            </a:br>
            <a:r>
              <a:rPr lang="ru-Ru" b="0" i="0" u="none" baseline="0">
                <a:latin typeface="Calibri" panose="020F0502020204030204" pitchFamily="34" charset="0"/>
                <a:cs typeface="Calibri" panose="020F0502020204030204" pitchFamily="34" charset="0"/>
              </a:rPr>
              <a:t>ДЛЯ СБОРА ДАННЫХ</a:t>
            </a:r>
            <a:br>
              <a:rPr lang="ru-Ru">
                <a:latin typeface="Calibri" panose="020F0502020204030204" pitchFamily="34" charset="0"/>
                <a:cs typeface="Calibri" panose="020F0502020204030204" pitchFamily="34" charset="0"/>
              </a:rPr>
            </a:br>
            <a:r>
              <a:rPr lang="ru-Ru" b="0" i="0" u="none" baseline="0">
                <a:latin typeface="Calibri" panose="020F0502020204030204" pitchFamily="34" charset="0"/>
                <a:cs typeface="Calibri" panose="020F0502020204030204" pitchFamily="34" charset="0"/>
              </a:rPr>
              <a:t>— Использование ПО CTO</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1" u="none" baseline="0">
                <a:latin typeface="Calibri" panose="020F0502020204030204" pitchFamily="34" charset="0"/>
                <a:cs typeface="Calibri" panose="020F0502020204030204" pitchFamily="34" charset="0"/>
              </a:rPr>
              <a:t>ФИО, должность</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ru-Ru" sz="6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17682392"/>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30609" b="1"/>
          <a:stretch/>
        </p:blipFill>
        <p:spPr>
          <a:xfrm>
            <a:off x="4636168" y="1932029"/>
            <a:ext cx="4286250" cy="4758743"/>
          </a:xfrm>
          <a:prstGeom prst="rect">
            <a:avLst/>
          </a:prstGeom>
        </p:spPr>
      </p:pic>
      <p:sp>
        <p:nvSpPr>
          <p:cNvPr id="35842" name="Title 1"/>
          <p:cNvSpPr>
            <a:spLocks noGrp="1"/>
          </p:cNvSpPr>
          <p:nvPr>
            <p:ph type="title"/>
          </p:nvPr>
        </p:nvSpPr>
        <p:spPr>
          <a:xfrm>
            <a:off x="493690" y="762000"/>
            <a:ext cx="2667000" cy="2092325"/>
          </a:xfrm>
        </p:spPr>
        <p:txBody>
          <a:bodyPr>
            <a:noAutofit/>
          </a:bodyPr>
          <a:lstStyle/>
          <a:p>
            <a:pPr algn="l" rtl="0" eaLnBrk="1" hangingPunct="1"/>
            <a:r>
              <a:rPr lang="ru-Ru" b="1" i="0" u="none" baseline="0">
                <a:latin typeface="Calibri" panose="020F0502020204030204" pitchFamily="34" charset="0"/>
                <a:ea typeface="Arial" charset="0"/>
                <a:cs typeface="Calibri" panose="020F0502020204030204" pitchFamily="34" charset="0"/>
              </a:rPr>
              <a:t>Откройте приложение SurveyCTO, чтобы начать сбор данных</a:t>
            </a:r>
          </a:p>
        </p:txBody>
      </p:sp>
      <p:sp>
        <p:nvSpPr>
          <p:cNvPr id="9" name="Oval 8"/>
          <p:cNvSpPr/>
          <p:nvPr/>
        </p:nvSpPr>
        <p:spPr>
          <a:xfrm>
            <a:off x="6693568" y="2286000"/>
            <a:ext cx="1066800" cy="12954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
        <p:nvSpPr>
          <p:cNvPr id="3" name="Arrow: Bent-Up 2"/>
          <p:cNvSpPr/>
          <p:nvPr/>
        </p:nvSpPr>
        <p:spPr>
          <a:xfrm rot="4482843">
            <a:off x="3135919" y="459316"/>
            <a:ext cx="1815994" cy="5269909"/>
          </a:xfrm>
          <a:prstGeom prst="bentUpArrow">
            <a:avLst>
              <a:gd name="adj1" fmla="val 25000"/>
              <a:gd name="adj2" fmla="val 22371"/>
              <a:gd name="adj3" fmla="val 25000"/>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02713417"/>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591" y="-228600"/>
            <a:ext cx="7772400" cy="914400"/>
          </a:xfrm>
        </p:spPr>
        <p:txBody>
          <a:bodyPr/>
          <a:lstStyle/>
          <a:p>
            <a:pPr algn="l" rtl="0"/>
            <a:r>
              <a:rPr lang="ru-Ru" b="0" i="0" u="none" baseline="0">
                <a:latin typeface="Calibri" panose="020F0502020204030204" pitchFamily="34" charset="0"/>
                <a:cs typeface="Calibri" panose="020F0502020204030204" pitchFamily="34" charset="0"/>
              </a:rPr>
              <a:t>Быстрое примечание:  Ключевые настройки</a:t>
            </a:r>
          </a:p>
        </p:txBody>
      </p:sp>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5" name="Footer Placeholder 4"/>
          <p:cNvSpPr>
            <a:spLocks noGrp="1"/>
          </p:cNvSpPr>
          <p:nvPr>
            <p:ph type="ftr" sz="quarter" idx="11"/>
          </p:nvPr>
        </p:nvSpPr>
        <p:spPr/>
        <p:txBody>
          <a:bodyPr/>
          <a:lstStyle/>
          <a:p>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44</a:t>
            </a:fld>
            <a:endParaRPr lang="ru-Ru">
              <a:latin typeface="Calibri" panose="020F0502020204030204" pitchFamily="34" charset="0"/>
              <a:cs typeface="Calibri" panose="020F0502020204030204" pitchFamily="34" charset="0"/>
            </a:endParaRPr>
          </a:p>
        </p:txBody>
      </p:sp>
      <p:pic>
        <p:nvPicPr>
          <p:cNvPr id="7" name="Picture 6" descr="Screenshot_2018-05-08-08-51-5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0740" y="740665"/>
            <a:ext cx="3733800" cy="5974080"/>
          </a:xfrm>
          <a:prstGeom prst="rect">
            <a:avLst/>
          </a:prstGeom>
        </p:spPr>
      </p:pic>
      <p:cxnSp>
        <p:nvCxnSpPr>
          <p:cNvPr id="8" name="Straight Arrow Connector 7"/>
          <p:cNvCxnSpPr/>
          <p:nvPr/>
        </p:nvCxnSpPr>
        <p:spPr>
          <a:xfrm flipH="1">
            <a:off x="7467600" y="3618536"/>
            <a:ext cx="533402" cy="724864"/>
          </a:xfrm>
          <a:prstGeom prst="straightConnector1">
            <a:avLst/>
          </a:prstGeom>
          <a:ln>
            <a:solidFill>
              <a:srgbClr val="BA0C2F"/>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H="1" flipV="1">
            <a:off x="5029201" y="4800600"/>
            <a:ext cx="2865339" cy="457200"/>
          </a:xfrm>
          <a:prstGeom prst="straightConnector1">
            <a:avLst/>
          </a:prstGeom>
          <a:ln>
            <a:solidFill>
              <a:srgbClr val="BA0C2F"/>
            </a:solidFill>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7848600" y="2418207"/>
            <a:ext cx="1371600" cy="1077218"/>
          </a:xfrm>
          <a:prstGeom prst="rect">
            <a:avLst/>
          </a:prstGeom>
          <a:noFill/>
        </p:spPr>
        <p:txBody>
          <a:bodyPr wrap="square" rtlCol="0">
            <a:spAutoFit/>
          </a:bodyPr>
          <a:lstStyle/>
          <a:p>
            <a:pPr algn="l" rtl="0"/>
            <a:r>
              <a:rPr lang="ru-Ru" sz="1600" b="0" i="0" u="none" baseline="0">
                <a:latin typeface="Calibri" panose="020F0502020204030204" pitchFamily="34" charset="0"/>
                <a:cs typeface="Calibri" panose="020F0502020204030204" pitchFamily="34" charset="0"/>
              </a:rPr>
              <a:t>Убедитесь, что функция гиперссылки нажата</a:t>
            </a:r>
          </a:p>
        </p:txBody>
      </p:sp>
      <p:sp>
        <p:nvSpPr>
          <p:cNvPr id="17" name="TextBox 16"/>
          <p:cNvSpPr txBox="1"/>
          <p:nvPr/>
        </p:nvSpPr>
        <p:spPr>
          <a:xfrm>
            <a:off x="7848600" y="5105400"/>
            <a:ext cx="1219200" cy="1323439"/>
          </a:xfrm>
          <a:prstGeom prst="rect">
            <a:avLst/>
          </a:prstGeom>
          <a:noFill/>
        </p:spPr>
        <p:txBody>
          <a:bodyPr wrap="square" rtlCol="0">
            <a:spAutoFit/>
          </a:bodyPr>
          <a:lstStyle/>
          <a:p>
            <a:pPr algn="l" rtl="0"/>
            <a:r>
              <a:rPr lang="ru-Ru" sz="1600" b="0" i="0" u="none" baseline="0">
                <a:latin typeface="Calibri" panose="020F0502020204030204" pitchFamily="34" charset="0"/>
                <a:cs typeface="Calibri" panose="020F0502020204030204" pitchFamily="34" charset="0"/>
              </a:rPr>
              <a:t>Чтобы увеличить или уменьшить текст</a:t>
            </a:r>
          </a:p>
        </p:txBody>
      </p:sp>
      <p:sp>
        <p:nvSpPr>
          <p:cNvPr id="35" name="TextBox 34"/>
          <p:cNvSpPr txBox="1"/>
          <p:nvPr/>
        </p:nvSpPr>
        <p:spPr>
          <a:xfrm>
            <a:off x="374560" y="5125478"/>
            <a:ext cx="3200400" cy="1077218"/>
          </a:xfrm>
          <a:prstGeom prst="rect">
            <a:avLst/>
          </a:prstGeom>
          <a:noFill/>
        </p:spPr>
        <p:txBody>
          <a:bodyPr wrap="square" rtlCol="0">
            <a:spAutoFit/>
          </a:bodyPr>
          <a:lstStyle/>
          <a:p>
            <a:pPr marL="342900" indent="-342900" algn="l" rtl="0">
              <a:buAutoNum type="arabicPeriod"/>
            </a:pPr>
            <a:r>
              <a:rPr lang="ru-Ru" sz="1600" b="0" i="0" u="none" baseline="0">
                <a:latin typeface="Calibri" panose="020F0502020204030204" pitchFamily="34" charset="0"/>
                <a:cs typeface="Calibri" panose="020F0502020204030204" pitchFamily="34" charset="0"/>
              </a:rPr>
              <a:t>Нажмите на три точки в верхнем правом углу под показателем времени</a:t>
            </a:r>
          </a:p>
          <a:p>
            <a:pPr marL="342900" indent="-342900" algn="l" rtl="0">
              <a:buAutoNum type="arabicPeriod"/>
            </a:pPr>
            <a:r>
              <a:rPr lang="ru-Ru" sz="1600" b="0" i="0" u="none" baseline="0">
                <a:latin typeface="Calibri" panose="020F0502020204030204" pitchFamily="34" charset="0"/>
                <a:cs typeface="Calibri" panose="020F0502020204030204" pitchFamily="34" charset="0"/>
              </a:rPr>
              <a:t>Нажмите «Общие настройки» </a:t>
            </a:r>
          </a:p>
        </p:txBody>
      </p:sp>
      <p:pic>
        <p:nvPicPr>
          <p:cNvPr id="37" name="Picture 36" descr="Screenshot_2018-05-08-08-51-26.png"/>
          <p:cNvPicPr>
            <a:picLocks noChangeAspect="1"/>
          </p:cNvPicPr>
          <p:nvPr/>
        </p:nvPicPr>
        <p:blipFill rotWithShape="1">
          <a:blip r:embed="rId4">
            <a:extLst>
              <a:ext uri="{28A0092B-C50C-407E-A947-70E740481C1C}">
                <a14:useLocalDpi xmlns:a14="http://schemas.microsoft.com/office/drawing/2010/main" val="0"/>
              </a:ext>
            </a:extLst>
          </a:blip>
          <a:srcRect b="42004"/>
          <a:stretch/>
        </p:blipFill>
        <p:spPr>
          <a:xfrm>
            <a:off x="120844" y="743172"/>
            <a:ext cx="4039896" cy="3748748"/>
          </a:xfrm>
          <a:prstGeom prst="rect">
            <a:avLst/>
          </a:prstGeom>
        </p:spPr>
      </p:pic>
      <p:sp>
        <p:nvSpPr>
          <p:cNvPr id="30" name="Oval 29"/>
          <p:cNvSpPr/>
          <p:nvPr/>
        </p:nvSpPr>
        <p:spPr>
          <a:xfrm>
            <a:off x="3574960" y="990599"/>
            <a:ext cx="757538" cy="309929"/>
          </a:xfrm>
          <a:prstGeom prst="ellipse">
            <a:avLst/>
          </a:prstGeom>
          <a:noFill/>
          <a:ln>
            <a:solidFill>
              <a:srgbClr val="BA0C2F"/>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latin typeface="Calibri" panose="020F0502020204030204" pitchFamily="34" charset="0"/>
              <a:cs typeface="Calibri" panose="020F0502020204030204" pitchFamily="34" charset="0"/>
            </a:endParaRPr>
          </a:p>
        </p:txBody>
      </p:sp>
      <p:sp>
        <p:nvSpPr>
          <p:cNvPr id="43" name="Oval 42"/>
          <p:cNvSpPr/>
          <p:nvPr/>
        </p:nvSpPr>
        <p:spPr>
          <a:xfrm>
            <a:off x="2587496" y="1290271"/>
            <a:ext cx="1374904" cy="309929"/>
          </a:xfrm>
          <a:prstGeom prst="ellipse">
            <a:avLst/>
          </a:prstGeom>
          <a:noFill/>
          <a:ln>
            <a:solidFill>
              <a:srgbClr val="BA0C2F"/>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latin typeface="Calibri" panose="020F0502020204030204" pitchFamily="34" charset="0"/>
              <a:cs typeface="Calibri" panose="020F0502020204030204" pitchFamily="34" charset="0"/>
            </a:endParaRPr>
          </a:p>
        </p:txBody>
      </p:sp>
      <p:cxnSp>
        <p:nvCxnSpPr>
          <p:cNvPr id="50" name="Straight Arrow Connector 49"/>
          <p:cNvCxnSpPr/>
          <p:nvPr/>
        </p:nvCxnSpPr>
        <p:spPr>
          <a:xfrm flipV="1">
            <a:off x="2587496" y="1905001"/>
            <a:ext cx="1070104" cy="3200399"/>
          </a:xfrm>
          <a:prstGeom prst="straightConnector1">
            <a:avLst/>
          </a:prstGeom>
          <a:ln>
            <a:solidFill>
              <a:srgbClr val="BA0C2F"/>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684324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7" y="0"/>
            <a:ext cx="457200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800600" y="1676400"/>
            <a:ext cx="1852495" cy="461665"/>
          </a:xfrm>
          <a:prstGeom prst="rect">
            <a:avLst/>
          </a:prstGeom>
          <a:noFill/>
        </p:spPr>
        <p:txBody>
          <a:bodyPr wrap="none" rtlCol="0">
            <a:spAutoFit/>
          </a:bodyPr>
          <a:lstStyle/>
          <a:p>
            <a:pPr algn="l" rtl="0"/>
            <a:r>
              <a:rPr lang="ru-Ru" sz="2400" b="0" i="0" u="none" baseline="0">
                <a:latin typeface="Calibri" panose="020F0502020204030204" pitchFamily="34" charset="0"/>
                <a:cs typeface="Calibri" panose="020F0502020204030204" pitchFamily="34" charset="0"/>
              </a:rPr>
              <a:t>Проверяется</a:t>
            </a:r>
          </a:p>
        </p:txBody>
      </p:sp>
      <p:sp>
        <p:nvSpPr>
          <p:cNvPr id="5" name="Rectangle 4"/>
          <p:cNvSpPr/>
          <p:nvPr/>
        </p:nvSpPr>
        <p:spPr>
          <a:xfrm>
            <a:off x="4800600" y="4343400"/>
            <a:ext cx="1852495" cy="461665"/>
          </a:xfrm>
          <a:prstGeom prst="rect">
            <a:avLst/>
          </a:prstGeom>
        </p:spPr>
        <p:txBody>
          <a:bodyPr wrap="none">
            <a:spAutoFit/>
          </a:bodyPr>
          <a:lstStyle/>
          <a:p>
            <a:pPr algn="l" rtl="0"/>
            <a:r>
              <a:rPr lang="ru-Ru" sz="2400" b="0" i="0" u="none" baseline="0">
                <a:latin typeface="Calibri" panose="020F0502020204030204" pitchFamily="34" charset="0"/>
                <a:cs typeface="Calibri" panose="020F0502020204030204" pitchFamily="34" charset="0"/>
              </a:rPr>
              <a:t>Проверяется</a:t>
            </a:r>
          </a:p>
        </p:txBody>
      </p:sp>
      <p:sp>
        <p:nvSpPr>
          <p:cNvPr id="8" name="Rectangle 7"/>
          <p:cNvSpPr/>
          <p:nvPr/>
        </p:nvSpPr>
        <p:spPr>
          <a:xfrm>
            <a:off x="4781044" y="5374751"/>
            <a:ext cx="2760628" cy="461665"/>
          </a:xfrm>
          <a:prstGeom prst="rect">
            <a:avLst/>
          </a:prstGeom>
        </p:spPr>
        <p:txBody>
          <a:bodyPr wrap="none">
            <a:spAutoFit/>
          </a:bodyPr>
          <a:lstStyle/>
          <a:p>
            <a:pPr algn="l" rtl="0"/>
            <a:r>
              <a:rPr lang="ru-Ru" sz="2400" b="0" i="0" u="none" baseline="0">
                <a:latin typeface="Calibri" panose="020F0502020204030204" pitchFamily="34" charset="0"/>
                <a:cs typeface="Calibri" panose="020F0502020204030204" pitchFamily="34" charset="0"/>
              </a:rPr>
              <a:t>Отменить проверку</a:t>
            </a:r>
          </a:p>
        </p:txBody>
      </p:sp>
      <p:sp>
        <p:nvSpPr>
          <p:cNvPr id="9" name="TextBox 8"/>
          <p:cNvSpPr txBox="1"/>
          <p:nvPr/>
        </p:nvSpPr>
        <p:spPr>
          <a:xfrm>
            <a:off x="4781044" y="609600"/>
            <a:ext cx="1995162" cy="461665"/>
          </a:xfrm>
          <a:prstGeom prst="rect">
            <a:avLst/>
          </a:prstGeom>
          <a:noFill/>
        </p:spPr>
        <p:txBody>
          <a:bodyPr wrap="none" rtlCol="0">
            <a:spAutoFit/>
          </a:bodyPr>
          <a:lstStyle/>
          <a:p>
            <a:pPr algn="l" rtl="0"/>
            <a:r>
              <a:rPr lang="ru-Ru" sz="2400" b="0" i="0" u="none" baseline="0">
                <a:latin typeface="Calibri" panose="020F0502020204030204" pitchFamily="34" charset="0"/>
                <a:cs typeface="Calibri" panose="020F0502020204030204" pitchFamily="34" charset="0"/>
              </a:rPr>
              <a:t>Проверяется?</a:t>
            </a:r>
          </a:p>
        </p:txBody>
      </p:sp>
    </p:spTree>
    <p:extLst>
      <p:ext uri="{BB962C8B-B14F-4D97-AF65-F5344CB8AC3E}">
        <p14:creationId xmlns:p14="http://schemas.microsoft.com/office/powerpoint/2010/main" val="40747329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547" y="328490"/>
            <a:ext cx="4038853" cy="945915"/>
          </a:xfrm>
        </p:spPr>
        <p:txBody>
          <a:bodyPr/>
          <a:lstStyle/>
          <a:p>
            <a:pPr algn="l" rtl="0"/>
            <a:r>
              <a:rPr lang="ru-Ru" b="1" i="0" u="none" baseline="0">
                <a:latin typeface="Calibri" panose="020F0502020204030204" pitchFamily="34" charset="0"/>
                <a:cs typeface="Calibri" panose="020F0502020204030204" pitchFamily="34" charset="0"/>
              </a:rPr>
              <a:t>Для начала! Проверьте, есть ли обновления! </a:t>
            </a:r>
          </a:p>
        </p:txBody>
      </p:sp>
      <p:sp>
        <p:nvSpPr>
          <p:cNvPr id="4" name="Date Placeholder 3"/>
          <p:cNvSpPr>
            <a:spLocks noGrp="1"/>
          </p:cNvSpPr>
          <p:nvPr>
            <p:ph type="dt" sz="half" idx="10"/>
          </p:nvPr>
        </p:nvSpPr>
        <p:spPr/>
        <p:txBody>
          <a:bodyPr/>
          <a:lstStyle/>
          <a:p>
            <a:pPr algn="l" rtl="0"/>
            <a:fld id="{C2161C64-498F-7F4C-B0A1-12650882F061}" type="datetimeFigureOut">
              <a:rPr lang="th-TH">
                <a:latin typeface="Calibri" panose="020F0502020204030204" pitchFamily="34" charset="0"/>
              </a:rPr>
              <a:t>16/08/65</a:t>
            </a:fld>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46</a:t>
            </a:fld>
            <a:endParaRPr lang="ru-Ru">
              <a:latin typeface="Calibri" panose="020F0502020204030204" pitchFamily="34" charset="0"/>
              <a:cs typeface="Calibri" panose="020F0502020204030204" pitchFamily="34" charset="0"/>
            </a:endParaRPr>
          </a:p>
        </p:txBody>
      </p:sp>
      <p:pic>
        <p:nvPicPr>
          <p:cNvPr id="7" name="Picture 6" descr="Screenshot_2018-05-08-08-31-3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1479316"/>
            <a:ext cx="3143250" cy="5029200"/>
          </a:xfrm>
          <a:prstGeom prst="rect">
            <a:avLst/>
          </a:prstGeom>
        </p:spPr>
      </p:pic>
      <p:pic>
        <p:nvPicPr>
          <p:cNvPr id="8" name="Picture 7" descr="Screenshot_2018-05-08-08-31-48 (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0" y="1479316"/>
            <a:ext cx="3200400" cy="5120639"/>
          </a:xfrm>
          <a:prstGeom prst="rect">
            <a:avLst/>
          </a:prstGeom>
        </p:spPr>
      </p:pic>
      <p:sp>
        <p:nvSpPr>
          <p:cNvPr id="10" name="Oval 9"/>
          <p:cNvSpPr/>
          <p:nvPr/>
        </p:nvSpPr>
        <p:spPr>
          <a:xfrm>
            <a:off x="171450" y="2209800"/>
            <a:ext cx="3352800" cy="609600"/>
          </a:xfrm>
          <a:prstGeom prst="ellipse">
            <a:avLst/>
          </a:prstGeom>
          <a:noFill/>
          <a:ln>
            <a:solidFill>
              <a:srgbClr val="BA0C2F"/>
            </a:solid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latin typeface="Calibri" panose="020F0502020204030204" pitchFamily="34" charset="0"/>
              <a:cs typeface="Calibri" panose="020F0502020204030204" pitchFamily="34" charset="0"/>
            </a:endParaRPr>
          </a:p>
        </p:txBody>
      </p:sp>
      <p:cxnSp>
        <p:nvCxnSpPr>
          <p:cNvPr id="12" name="Straight Arrow Connector 11"/>
          <p:cNvCxnSpPr>
            <a:cxnSpLocks/>
          </p:cNvCxnSpPr>
          <p:nvPr/>
        </p:nvCxnSpPr>
        <p:spPr>
          <a:xfrm flipH="1">
            <a:off x="4572000" y="4431975"/>
            <a:ext cx="2438400" cy="1740225"/>
          </a:xfrm>
          <a:prstGeom prst="straightConnector1">
            <a:avLst/>
          </a:prstGeom>
          <a:ln>
            <a:solidFill>
              <a:srgbClr val="BA0C2F"/>
            </a:solidFill>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7010400" y="4246844"/>
            <a:ext cx="2050194" cy="1200329"/>
          </a:xfrm>
          <a:prstGeom prst="rect">
            <a:avLst/>
          </a:prstGeom>
          <a:noFill/>
        </p:spPr>
        <p:txBody>
          <a:bodyPr wrap="square" rtlCol="0">
            <a:spAutoFit/>
          </a:bodyPr>
          <a:lstStyle/>
          <a:p>
            <a:pPr algn="l" rtl="0"/>
            <a:r>
              <a:rPr lang="ru-Ru" b="0" i="0" u="none" baseline="0">
                <a:latin typeface="Calibri" panose="020F0502020204030204" pitchFamily="34" charset="0"/>
                <a:cs typeface="Calibri" panose="020F0502020204030204" pitchFamily="34" charset="0"/>
              </a:rPr>
              <a:t>1. Нажмите «Toggle All» (Переключить все) </a:t>
            </a:r>
          </a:p>
          <a:p>
            <a:endParaRPr lang="ru-Ru" dirty="0">
              <a:latin typeface="Calibri" panose="020F0502020204030204" pitchFamily="34" charset="0"/>
              <a:cs typeface="Calibri" panose="020F0502020204030204" pitchFamily="34" charset="0"/>
            </a:endParaRPr>
          </a:p>
        </p:txBody>
      </p:sp>
      <p:sp>
        <p:nvSpPr>
          <p:cNvPr id="17" name="TextBox 16"/>
          <p:cNvSpPr txBox="1"/>
          <p:nvPr/>
        </p:nvSpPr>
        <p:spPr>
          <a:xfrm>
            <a:off x="7010400" y="5365988"/>
            <a:ext cx="1981200" cy="923330"/>
          </a:xfrm>
          <a:prstGeom prst="rect">
            <a:avLst/>
          </a:prstGeom>
          <a:noFill/>
        </p:spPr>
        <p:txBody>
          <a:bodyPr wrap="square" rtlCol="0">
            <a:spAutoFit/>
          </a:bodyPr>
          <a:lstStyle/>
          <a:p>
            <a:pPr algn="l" rtl="0"/>
            <a:r>
              <a:rPr lang="ru-Ru" b="0" i="0" u="none" baseline="0">
                <a:latin typeface="Calibri" panose="020F0502020204030204" pitchFamily="34" charset="0"/>
                <a:cs typeface="Calibri" panose="020F0502020204030204" pitchFamily="34" charset="0"/>
              </a:rPr>
              <a:t>2. Нажмите на выбор установки</a:t>
            </a:r>
          </a:p>
          <a:p>
            <a:endParaRPr lang="ru-Ru" dirty="0">
              <a:latin typeface="Calibri" panose="020F0502020204030204" pitchFamily="34" charset="0"/>
              <a:cs typeface="Calibri" panose="020F0502020204030204" pitchFamily="34" charset="0"/>
            </a:endParaRPr>
          </a:p>
        </p:txBody>
      </p:sp>
      <p:cxnSp>
        <p:nvCxnSpPr>
          <p:cNvPr id="18" name="Straight Arrow Connector 17"/>
          <p:cNvCxnSpPr>
            <a:cxnSpLocks/>
          </p:cNvCxnSpPr>
          <p:nvPr/>
        </p:nvCxnSpPr>
        <p:spPr>
          <a:xfrm flipH="1">
            <a:off x="6096000" y="5597448"/>
            <a:ext cx="914400" cy="747508"/>
          </a:xfrm>
          <a:prstGeom prst="straightConnector1">
            <a:avLst/>
          </a:prstGeom>
          <a:ln>
            <a:solidFill>
              <a:srgbClr val="BA0C2F"/>
            </a:solidFill>
            <a:tailEnd type="arrow"/>
          </a:ln>
        </p:spPr>
        <p:style>
          <a:lnRef idx="2">
            <a:schemeClr val="accent1"/>
          </a:lnRef>
          <a:fillRef idx="0">
            <a:schemeClr val="accent1"/>
          </a:fillRef>
          <a:effectRef idx="1">
            <a:schemeClr val="accent1"/>
          </a:effectRef>
          <a:fontRef idx="minor">
            <a:schemeClr val="tx1"/>
          </a:fontRef>
        </p:style>
      </p:cxnSp>
      <p:sp>
        <p:nvSpPr>
          <p:cNvPr id="3" name="Rounded Rectangular Callout 2"/>
          <p:cNvSpPr/>
          <p:nvPr/>
        </p:nvSpPr>
        <p:spPr>
          <a:xfrm>
            <a:off x="6945387" y="205879"/>
            <a:ext cx="1905000" cy="1191139"/>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r>
              <a:rPr lang="ru-Ru" sz="1600" b="0" i="0" u="none" baseline="0">
                <a:latin typeface="Calibri" panose="020F0502020204030204" pitchFamily="34" charset="0"/>
                <a:cs typeface="Calibri" panose="020F0502020204030204" pitchFamily="34" charset="0"/>
              </a:rPr>
              <a:t>Для начала убедитесь, что вы подключились к сети Wi-Fi! </a:t>
            </a:r>
          </a:p>
        </p:txBody>
      </p:sp>
    </p:spTree>
    <p:extLst>
      <p:ext uri="{BB962C8B-B14F-4D97-AF65-F5344CB8AC3E}">
        <p14:creationId xmlns:p14="http://schemas.microsoft.com/office/powerpoint/2010/main" val="27578674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599" y="1745884"/>
            <a:ext cx="3195073" cy="5112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797" y="1676400"/>
            <a:ext cx="3139052" cy="5022484"/>
          </a:xfrm>
          <a:prstGeom prst="rect">
            <a:avLst/>
          </a:prstGeom>
        </p:spPr>
      </p:pic>
      <p:sp>
        <p:nvSpPr>
          <p:cNvPr id="36866" name="Title 1"/>
          <p:cNvSpPr>
            <a:spLocks noGrp="1"/>
          </p:cNvSpPr>
          <p:nvPr>
            <p:ph type="title"/>
          </p:nvPr>
        </p:nvSpPr>
        <p:spPr>
          <a:xfrm>
            <a:off x="381000" y="159116"/>
            <a:ext cx="8077200" cy="1368425"/>
          </a:xfrm>
        </p:spPr>
        <p:txBody>
          <a:bodyPr>
            <a:noAutofit/>
          </a:bodyPr>
          <a:lstStyle/>
          <a:p>
            <a:pPr algn="l" rtl="0" eaLnBrk="1" hangingPunct="1"/>
            <a:r>
              <a:rPr lang="ru-Ru" b="1" i="0" u="none" baseline="0">
                <a:latin typeface="Calibri" panose="020F0502020204030204" pitchFamily="34" charset="0"/>
                <a:ea typeface="Arial" charset="0"/>
                <a:cs typeface="Calibri" panose="020F0502020204030204" pitchFamily="34" charset="0"/>
              </a:rPr>
              <a:t>Выберите подходящую форму для данных, которые вы будете собирать, и типа объекта, </a:t>
            </a:r>
            <a:br>
              <a:rPr lang="en-US" b="1" i="0" u="none" baseline="0">
                <a:latin typeface="Calibri" panose="020F0502020204030204" pitchFamily="34" charset="0"/>
                <a:ea typeface="Arial" charset="0"/>
                <a:cs typeface="Calibri" panose="020F0502020204030204" pitchFamily="34" charset="0"/>
              </a:rPr>
            </a:br>
            <a:r>
              <a:rPr lang="ru-Ru" b="1" i="0" u="none" baseline="0">
                <a:latin typeface="Calibri" panose="020F0502020204030204" pitchFamily="34" charset="0"/>
                <a:ea typeface="Arial" charset="0"/>
                <a:cs typeface="Calibri" panose="020F0502020204030204" pitchFamily="34" charset="0"/>
              </a:rPr>
              <a:t>на котором вы находитесь</a:t>
            </a:r>
          </a:p>
        </p:txBody>
      </p:sp>
      <p:sp>
        <p:nvSpPr>
          <p:cNvPr id="14" name="Oval 13"/>
          <p:cNvSpPr/>
          <p:nvPr/>
        </p:nvSpPr>
        <p:spPr>
          <a:xfrm>
            <a:off x="4648200" y="2220912"/>
            <a:ext cx="1263650" cy="4572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
        <p:nvSpPr>
          <p:cNvPr id="10" name="Right Arrow 9"/>
          <p:cNvSpPr/>
          <p:nvPr/>
        </p:nvSpPr>
        <p:spPr>
          <a:xfrm>
            <a:off x="4194174" y="3447941"/>
            <a:ext cx="606425" cy="51445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
        <p:nvSpPr>
          <p:cNvPr id="15" name="Oval 14"/>
          <p:cNvSpPr/>
          <p:nvPr/>
        </p:nvSpPr>
        <p:spPr>
          <a:xfrm>
            <a:off x="1041042" y="2450306"/>
            <a:ext cx="2468563" cy="455613"/>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1602055"/>
      </p:ext>
    </p:ext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274219"/>
            <a:ext cx="8229600" cy="1597025"/>
          </a:xfrm>
        </p:spPr>
        <p:txBody>
          <a:bodyPr>
            <a:normAutofit fontScale="90000"/>
          </a:bodyPr>
          <a:lstStyle/>
          <a:p>
            <a:pPr algn="l" rtl="0" eaLnBrk="1" hangingPunct="1"/>
            <a:r>
              <a:rPr lang="ru-Ru" sz="2800" b="1" i="0" u="none" baseline="0">
                <a:latin typeface="Calibri" panose="020F0502020204030204" pitchFamily="34" charset="0"/>
                <a:ea typeface="Arial" charset="0"/>
                <a:cs typeface="Calibri" panose="020F0502020204030204" pitchFamily="34" charset="0"/>
              </a:rPr>
              <a:t>После того, как вы выбрали форму, проведите пальцем </a:t>
            </a:r>
            <a:r>
              <a:rPr lang="ru-Ru" b="1" i="0" u="none" baseline="0">
                <a:latin typeface="Calibri" panose="020F0502020204030204" pitchFamily="34" charset="0"/>
                <a:ea typeface="Arial" charset="0"/>
                <a:cs typeface="Calibri" panose="020F0502020204030204" pitchFamily="34" charset="0"/>
              </a:rPr>
              <a:t>НАПРАВО </a:t>
            </a:r>
            <a:r>
              <a:rPr lang="ru-Ru" sz="2800" b="1" i="0" u="none" baseline="0">
                <a:latin typeface="Calibri" panose="020F0502020204030204" pitchFamily="34" charset="0"/>
                <a:ea typeface="Arial" charset="0"/>
                <a:cs typeface="Calibri" panose="020F0502020204030204" pitchFamily="34" charset="0"/>
              </a:rPr>
              <a:t>, чтобы начать ввод данных в планшет. Вернуться назад можно в любой момент, проведя пальцем налево. </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22910" b="18762"/>
          <a:stretch/>
        </p:blipFill>
        <p:spPr>
          <a:xfrm>
            <a:off x="2666999" y="1864894"/>
            <a:ext cx="4048125" cy="3777917"/>
          </a:xfrm>
          <a:prstGeom prst="rect">
            <a:avLst/>
          </a:prstGeom>
        </p:spPr>
      </p:pic>
    </p:spTree>
    <p:extLst>
      <p:ext uri="{BB962C8B-B14F-4D97-AF65-F5344CB8AC3E}">
        <p14:creationId xmlns:p14="http://schemas.microsoft.com/office/powerpoint/2010/main" val="1338564564"/>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457200" y="914400"/>
            <a:ext cx="3862136" cy="2819400"/>
          </a:xfrm>
        </p:spPr>
        <p:txBody>
          <a:bodyPr>
            <a:noAutofit/>
          </a:bodyPr>
          <a:lstStyle/>
          <a:p>
            <a:pPr algn="l" rtl="0" eaLnBrk="1" hangingPunct="1"/>
            <a:r>
              <a:rPr lang="ru-Ru" b="1" i="0" u="none" baseline="0">
                <a:latin typeface="Calibri" panose="020F0502020204030204" pitchFamily="34" charset="0"/>
                <a:ea typeface="Arial" charset="0"/>
                <a:cs typeface="Calibri" panose="020F0502020204030204" pitchFamily="34" charset="0"/>
              </a:rPr>
              <a:t>Каждая форма начинается с общих данных об учреждении, которые вы посещаете, </a:t>
            </a:r>
            <a:br>
              <a:rPr lang="en-US" b="1" i="0" u="none" baseline="0">
                <a:latin typeface="Calibri" panose="020F0502020204030204" pitchFamily="34" charset="0"/>
                <a:ea typeface="Arial" charset="0"/>
                <a:cs typeface="Calibri" panose="020F0502020204030204" pitchFamily="34" charset="0"/>
              </a:rPr>
            </a:br>
            <a:r>
              <a:rPr lang="ru-Ru" b="1" i="0" u="none" baseline="0">
                <a:latin typeface="Calibri" panose="020F0502020204030204" pitchFamily="34" charset="0"/>
                <a:ea typeface="Arial" charset="0"/>
                <a:cs typeface="Calibri" panose="020F0502020204030204" pitchFamily="34" charset="0"/>
              </a:rPr>
              <a:t>и введения</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6063" y="381000"/>
            <a:ext cx="3862137" cy="6179419"/>
          </a:xfrm>
          <a:prstGeom prst="rect">
            <a:avLst/>
          </a:prstGeom>
        </p:spPr>
      </p:pic>
    </p:spTree>
    <p:extLst>
      <p:ext uri="{BB962C8B-B14F-4D97-AF65-F5344CB8AC3E}">
        <p14:creationId xmlns:p14="http://schemas.microsoft.com/office/powerpoint/2010/main" val="2759086360"/>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80001" y="4267200"/>
            <a:ext cx="6248400" cy="2062103"/>
          </a:xfrm>
        </p:spPr>
        <p:txBody>
          <a:bodyPr/>
          <a:lstStyle/>
          <a:p>
            <a:pPr algn="l" rtl="0"/>
            <a:r>
              <a:rPr lang="ru-Ru" b="0" i="0" u="none" baseline="0">
                <a:latin typeface="Calibri" panose="020F0502020204030204" pitchFamily="34" charset="0"/>
                <a:cs typeface="Calibri" panose="020F0502020204030204" pitchFamily="34" charset="0"/>
              </a:rPr>
              <a:t>Обзор</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1" u="none" baseline="0">
                <a:latin typeface="Calibri" panose="020F0502020204030204" pitchFamily="34" charset="0"/>
                <a:cs typeface="Calibri" panose="020F0502020204030204" pitchFamily="34" charset="0"/>
              </a:rPr>
              <a:t>ФИО, должность</a:t>
            </a:r>
          </a:p>
        </p:txBody>
      </p:sp>
    </p:spTree>
    <p:extLst>
      <p:ext uri="{BB962C8B-B14F-4D97-AF65-F5344CB8AC3E}">
        <p14:creationId xmlns:p14="http://schemas.microsoft.com/office/powerpoint/2010/main" val="3154786596"/>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204" y="1524474"/>
            <a:ext cx="2857796" cy="4572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206" y="1524000"/>
            <a:ext cx="314325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38" name="Title 1"/>
          <p:cNvSpPr>
            <a:spLocks noGrp="1"/>
          </p:cNvSpPr>
          <p:nvPr>
            <p:ph type="title"/>
          </p:nvPr>
        </p:nvSpPr>
        <p:spPr>
          <a:xfrm>
            <a:off x="311239" y="0"/>
            <a:ext cx="8229600" cy="1444625"/>
          </a:xfrm>
        </p:spPr>
        <p:txBody>
          <a:bodyPr>
            <a:noAutofit/>
          </a:bodyPr>
          <a:lstStyle/>
          <a:p>
            <a:pPr algn="l" rtl="0" eaLnBrk="1" hangingPunct="1"/>
            <a:r>
              <a:rPr lang="ru-Ru" b="1" i="0" u="none" baseline="0">
                <a:latin typeface="Calibri" panose="020F0502020204030204" pitchFamily="34" charset="0"/>
                <a:ea typeface="Arial" charset="0"/>
                <a:cs typeface="Calibri" panose="020F0502020204030204" pitchFamily="34" charset="0"/>
              </a:rPr>
              <a:t>Начните с выбора учреждения/центра, оценку которого вы планируете выполнить, и его местонахождения</a:t>
            </a:r>
          </a:p>
        </p:txBody>
      </p:sp>
      <p:sp>
        <p:nvSpPr>
          <p:cNvPr id="4" name="Right Arrow 3"/>
          <p:cNvSpPr/>
          <p:nvPr/>
        </p:nvSpPr>
        <p:spPr>
          <a:xfrm>
            <a:off x="191206" y="6248400"/>
            <a:ext cx="8800393" cy="609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
        <p:nvSpPr>
          <p:cNvPr id="7" name="Title 1"/>
          <p:cNvSpPr txBox="1">
            <a:spLocks/>
          </p:cNvSpPr>
          <p:nvPr/>
        </p:nvSpPr>
        <p:spPr>
          <a:xfrm>
            <a:off x="6096000" y="4495800"/>
            <a:ext cx="2286000" cy="1219200"/>
          </a:xfrm>
          <a:prstGeom prst="rect">
            <a:avLst/>
          </a:prstGeom>
        </p:spPr>
        <p:txBody>
          <a:bodyPr vert="horz" lIns="91440" tIns="45720" rIns="91440" bIns="45720" rtlCol="0" anchor="b" anchorCtr="0">
            <a:normAutofit fontScale="52500" lnSpcReduction="20000"/>
          </a:bodyPr>
          <a:lstStyle>
            <a:lvl1pPr algn="l" defTabSz="457200" rtl="0" eaLnBrk="1" latinLnBrk="0" hangingPunct="1">
              <a:spcBef>
                <a:spcPct val="0"/>
              </a:spcBef>
              <a:buNone/>
              <a:defRPr sz="2800" b="0" i="0" kern="1200">
                <a:solidFill>
                  <a:srgbClr val="BA0C2F"/>
                </a:solidFill>
                <a:latin typeface="Gill Sans MT"/>
                <a:ea typeface="+mj-ea"/>
                <a:cs typeface="Gill Sans MT"/>
              </a:defRPr>
            </a:lvl1pPr>
          </a:lstStyle>
          <a:p>
            <a:pPr algn="l" rtl="0"/>
            <a:r>
              <a:rPr lang="ru-Ru" b="0" i="0" u="none" baseline="0">
                <a:latin typeface="Calibri" panose="020F0502020204030204" pitchFamily="34" charset="0"/>
                <a:ea typeface="Arial" charset="0"/>
                <a:cs typeface="Calibri" panose="020F0502020204030204" pitchFamily="34" charset="0"/>
              </a:rPr>
              <a:t>После выбора учреждения информация об учреждении/центре появится автоматически. </a:t>
            </a:r>
          </a:p>
        </p:txBody>
      </p:sp>
      <p:pic>
        <p:nvPicPr>
          <p:cNvPr id="11"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b="50000"/>
          <a:stretch/>
        </p:blipFill>
        <p:spPr bwMode="auto">
          <a:xfrm>
            <a:off x="6096000" y="1516912"/>
            <a:ext cx="3333750"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358461"/>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65" y="1754187"/>
            <a:ext cx="3048000" cy="4876800"/>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807" t="22588" r="-807" b="34830"/>
          <a:stretch/>
        </p:blipFill>
        <p:spPr>
          <a:xfrm>
            <a:off x="4572000" y="2578476"/>
            <a:ext cx="4286250" cy="2920248"/>
          </a:xfrm>
          <a:prstGeom prst="rect">
            <a:avLst/>
          </a:prstGeom>
        </p:spPr>
      </p:pic>
      <p:sp>
        <p:nvSpPr>
          <p:cNvPr id="41986" name="Title 1"/>
          <p:cNvSpPr>
            <a:spLocks noGrp="1"/>
          </p:cNvSpPr>
          <p:nvPr>
            <p:ph type="title"/>
          </p:nvPr>
        </p:nvSpPr>
        <p:spPr>
          <a:xfrm>
            <a:off x="428223" y="227013"/>
            <a:ext cx="8229600" cy="1354137"/>
          </a:xfrm>
        </p:spPr>
        <p:txBody>
          <a:bodyPr>
            <a:normAutofit fontScale="90000"/>
          </a:bodyPr>
          <a:lstStyle/>
          <a:p>
            <a:pPr algn="l" rtl="0" eaLnBrk="1" hangingPunct="1"/>
            <a:r>
              <a:rPr lang="ru-Ru" sz="2800" b="1" i="0" u="none" baseline="0">
                <a:latin typeface="Calibri" panose="020F0502020204030204" pitchFamily="34" charset="0"/>
                <a:ea typeface="Arial" charset="0"/>
                <a:cs typeface="Calibri" panose="020F0502020204030204" pitchFamily="34" charset="0"/>
              </a:rPr>
              <a:t>После выбора учреждения сохраните GPS-координаты </a:t>
            </a:r>
            <a:br>
              <a:rPr lang="ru-Ru" sz="2800" b="1">
                <a:latin typeface="Calibri" panose="020F0502020204030204" pitchFamily="34" charset="0"/>
                <a:cs typeface="Calibri" panose="020F0502020204030204" pitchFamily="34" charset="0"/>
              </a:rPr>
            </a:br>
            <a:r>
              <a:rPr lang="ru-Ru" sz="2800" b="1" i="0" u="none" baseline="0">
                <a:latin typeface="Calibri" panose="020F0502020204030204" pitchFamily="34" charset="0"/>
                <a:ea typeface="Arial" charset="0"/>
                <a:cs typeface="Calibri" panose="020F0502020204030204" pitchFamily="34" charset="0"/>
              </a:rPr>
              <a:t>центра, нажав на кнопку «save the location coordinates» (Сохранить координаты местоположения)</a:t>
            </a:r>
          </a:p>
        </p:txBody>
      </p:sp>
      <p:sp>
        <p:nvSpPr>
          <p:cNvPr id="15" name="Rectangular Callout 14"/>
          <p:cNvSpPr/>
          <p:nvPr/>
        </p:nvSpPr>
        <p:spPr>
          <a:xfrm flipH="1">
            <a:off x="7531217" y="3223418"/>
            <a:ext cx="1639854" cy="741363"/>
          </a:xfrm>
          <a:prstGeom prst="wedgeRectCallout">
            <a:avLst>
              <a:gd name="adj1" fmla="val 70270"/>
              <a:gd name="adj2" fmla="val 11861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400" b="1" i="0" u="none" baseline="0">
                <a:solidFill>
                  <a:prstClr val="white"/>
                </a:solidFill>
                <a:latin typeface="Calibri" panose="020F0502020204030204" pitchFamily="34" charset="0"/>
                <a:cs typeface="Calibri" panose="020F0502020204030204" pitchFamily="34" charset="0"/>
              </a:rPr>
              <a:t>Сохранить координаты</a:t>
            </a:r>
            <a:endParaRPr lang="ru-Ru" sz="1400" dirty="0">
              <a:solidFill>
                <a:prstClr val="white"/>
              </a:solidFill>
              <a:latin typeface="Calibri" panose="020F0502020204030204" pitchFamily="34" charset="0"/>
              <a:cs typeface="Calibri" panose="020F0502020204030204" pitchFamily="34" charset="0"/>
            </a:endParaRPr>
          </a:p>
        </p:txBody>
      </p:sp>
      <p:sp>
        <p:nvSpPr>
          <p:cNvPr id="17" name="Oval 16"/>
          <p:cNvSpPr/>
          <p:nvPr/>
        </p:nvSpPr>
        <p:spPr>
          <a:xfrm>
            <a:off x="6715125" y="4420393"/>
            <a:ext cx="1295400" cy="99377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
        <p:nvSpPr>
          <p:cNvPr id="14" name="Right Arrow 13"/>
          <p:cNvSpPr/>
          <p:nvPr/>
        </p:nvSpPr>
        <p:spPr>
          <a:xfrm>
            <a:off x="3629059" y="3964781"/>
            <a:ext cx="398462" cy="4556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
        <p:nvSpPr>
          <p:cNvPr id="18" name="Oval 17"/>
          <p:cNvSpPr/>
          <p:nvPr/>
        </p:nvSpPr>
        <p:spPr>
          <a:xfrm>
            <a:off x="1034865" y="2438400"/>
            <a:ext cx="2057400" cy="671513"/>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
        <p:nvSpPr>
          <p:cNvPr id="19" name="Rectangular Callout 18"/>
          <p:cNvSpPr/>
          <p:nvPr/>
        </p:nvSpPr>
        <p:spPr>
          <a:xfrm>
            <a:off x="285750" y="3223418"/>
            <a:ext cx="1906152" cy="990600"/>
          </a:xfrm>
          <a:prstGeom prst="wedgeRectCallout">
            <a:avLst>
              <a:gd name="adj1" fmla="val 89055"/>
              <a:gd name="adj2" fmla="val -7307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400" b="1" i="0" u="none" baseline="0">
                <a:solidFill>
                  <a:prstClr val="white"/>
                </a:solidFill>
                <a:latin typeface="Calibri" panose="020F0502020204030204" pitchFamily="34" charset="0"/>
                <a:cs typeface="Calibri" panose="020F0502020204030204" pitchFamily="34" charset="0"/>
              </a:rPr>
              <a:t>При сохранении координат рекомендуется находиться на улице</a:t>
            </a:r>
            <a:endParaRPr lang="ru-Ru" sz="1400" dirty="0">
              <a:solidFill>
                <a:prstClr val="white"/>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55661033"/>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55088"/>
          <a:stretch/>
        </p:blipFill>
        <p:spPr>
          <a:xfrm>
            <a:off x="1371600" y="2133600"/>
            <a:ext cx="4286250" cy="3080084"/>
          </a:xfrm>
          <a:prstGeom prst="rect">
            <a:avLst/>
          </a:prstGeom>
        </p:spPr>
      </p:pic>
      <p:sp>
        <p:nvSpPr>
          <p:cNvPr id="43010" name="Title 1"/>
          <p:cNvSpPr>
            <a:spLocks noGrp="1"/>
          </p:cNvSpPr>
          <p:nvPr>
            <p:ph type="title"/>
          </p:nvPr>
        </p:nvSpPr>
        <p:spPr>
          <a:xfrm>
            <a:off x="533400" y="533400"/>
            <a:ext cx="8077200" cy="758825"/>
          </a:xfrm>
        </p:spPr>
        <p:txBody>
          <a:bodyPr>
            <a:noAutofit/>
          </a:bodyPr>
          <a:lstStyle/>
          <a:p>
            <a:pPr algn="l" rtl="0" eaLnBrk="1" hangingPunct="1"/>
            <a:r>
              <a:rPr lang="ru-Ru" b="1" i="0" u="none" baseline="0">
                <a:latin typeface="Calibri" panose="020F0502020204030204" pitchFamily="34" charset="0"/>
                <a:ea typeface="Arial" charset="0"/>
                <a:cs typeface="Calibri" panose="020F0502020204030204" pitchFamily="34" charset="0"/>
              </a:rPr>
              <a:t>GPS-координаты центра появятся на странице общей информации об объекте</a:t>
            </a:r>
          </a:p>
        </p:txBody>
      </p:sp>
      <p:sp>
        <p:nvSpPr>
          <p:cNvPr id="14" name="Oval 13"/>
          <p:cNvSpPr/>
          <p:nvPr/>
        </p:nvSpPr>
        <p:spPr>
          <a:xfrm>
            <a:off x="2486025" y="3579310"/>
            <a:ext cx="2057400" cy="11049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endParaRPr lang="ru-Ru">
              <a:solidFill>
                <a:prstClr val="white"/>
              </a:solidFill>
              <a:latin typeface="Calibri" panose="020F0502020204030204" pitchFamily="34" charset="0"/>
              <a:cs typeface="Calibri" panose="020F0502020204030204" pitchFamily="34" charset="0"/>
            </a:endParaRPr>
          </a:p>
        </p:txBody>
      </p:sp>
      <p:sp>
        <p:nvSpPr>
          <p:cNvPr id="17" name="Rectangular Callout 16"/>
          <p:cNvSpPr/>
          <p:nvPr/>
        </p:nvSpPr>
        <p:spPr>
          <a:xfrm>
            <a:off x="6172200" y="2057400"/>
            <a:ext cx="2057400" cy="1279525"/>
          </a:xfrm>
          <a:prstGeom prst="wedgeRectCallout">
            <a:avLst>
              <a:gd name="adj1" fmla="val -128535"/>
              <a:gd name="adj2" fmla="val 106063"/>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a:defRPr/>
            </a:pPr>
            <a:r>
              <a:rPr lang="ru-Ru" sz="1200" b="1" i="0" u="none" baseline="0">
                <a:solidFill>
                  <a:prstClr val="white"/>
                </a:solidFill>
                <a:latin typeface="Calibri" panose="020F0502020204030204" pitchFamily="34" charset="0"/>
                <a:cs typeface="Calibri" panose="020F0502020204030204" pitchFamily="34" charset="0"/>
              </a:rPr>
              <a:t>УБЕДИТЕСЬ, ЧТО </a:t>
            </a:r>
          </a:p>
          <a:p>
            <a:pPr algn="ctr" rtl="0">
              <a:defRPr/>
            </a:pPr>
            <a:r>
              <a:rPr lang="ru-Ru" sz="1200" b="1" i="0" u="none" baseline="0">
                <a:solidFill>
                  <a:prstClr val="white"/>
                </a:solidFill>
                <a:latin typeface="Calibri" panose="020F0502020204030204" pitchFamily="34" charset="0"/>
                <a:cs typeface="Calibri" panose="020F0502020204030204" pitchFamily="34" charset="0"/>
              </a:rPr>
              <a:t>координаты отслеживания географического положения появились на странице общей информации о центре.</a:t>
            </a:r>
            <a:endParaRPr lang="ru-Ru" sz="1200" dirty="0">
              <a:solidFill>
                <a:prstClr val="white"/>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1901857"/>
      </p:ext>
    </p:extLst>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191000"/>
            <a:ext cx="6781800" cy="2062103"/>
          </a:xfrm>
        </p:spPr>
        <p:txBody>
          <a:bodyPr/>
          <a:lstStyle/>
          <a:p>
            <a:pPr algn="l" rtl="0"/>
            <a:r>
              <a:rPr lang="ru-Ru" b="0" i="0" u="none" baseline="0">
                <a:latin typeface="Calibri" panose="020F0502020204030204" pitchFamily="34" charset="0"/>
                <a:cs typeface="Calibri" panose="020F0502020204030204" pitchFamily="34" charset="0"/>
              </a:rPr>
              <a:t>Модель технологической зрелости</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1" u="none" baseline="0">
                <a:latin typeface="Calibri" panose="020F0502020204030204" pitchFamily="34" charset="0"/>
                <a:cs typeface="Calibri" panose="020F0502020204030204" pitchFamily="34" charset="0"/>
              </a:rPr>
              <a:t>ФИО, должность</a:t>
            </a:r>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lgn="l" rtl="0">
              <a:defRPr/>
            </a:pPr>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12"/>
          </p:nvPr>
        </p:nvSpPr>
        <p:spPr/>
        <p:txBody>
          <a:bodyPr/>
          <a:lstStyle/>
          <a:p>
            <a:pPr algn="r" rtl="0">
              <a:defRPr/>
            </a:pPr>
            <a:fld id="{42782948-4DBE-204D-AB9E-B65E067054AE}" type="slidenum">
              <a:rPr>
                <a:latin typeface="Calibri" panose="020F0502020204030204" pitchFamily="34" charset="0"/>
                <a:cs typeface="Calibri" panose="020F0502020204030204" pitchFamily="34" charset="0"/>
              </a:rPr>
              <a:pPr>
                <a:defRPr/>
              </a:pPr>
              <a:t>53</a:t>
            </a:fld>
            <a:endParaRPr lang="ru-Ru">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69341101"/>
      </p:ext>
    </p:extLst>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676400"/>
            <a:ext cx="3962400" cy="4572000"/>
          </a:xfrm>
        </p:spPr>
        <p:txBody>
          <a:bodyPr>
            <a:normAutofit fontScale="92500" lnSpcReduction="10000"/>
          </a:bodyPr>
          <a:lstStyle/>
          <a:p>
            <a:pPr marL="0" indent="0" algn="l" rtl="0">
              <a:buNone/>
            </a:pPr>
            <a:r>
              <a:rPr lang="ru-Ru" b="1" i="0" u="none" baseline="0">
                <a:solidFill>
                  <a:schemeClr val="tx1">
                    <a:lumMod val="75000"/>
                    <a:lumOff val="25000"/>
                  </a:schemeClr>
                </a:solidFill>
                <a:latin typeface="Calibri" panose="020F0502020204030204" pitchFamily="34" charset="0"/>
                <a:cs typeface="Calibri" panose="020F0502020204030204" pitchFamily="34" charset="0"/>
              </a:rPr>
              <a:t>Оценка возможностей и функциональности модели технологической зрелости (СММ) </a:t>
            </a:r>
            <a:br>
              <a:rPr lang="en-US" b="1" i="0" u="none" baseline="0">
                <a:solidFill>
                  <a:schemeClr val="tx1">
                    <a:lumMod val="75000"/>
                    <a:lumOff val="25000"/>
                  </a:schemeClr>
                </a:solidFill>
                <a:latin typeface="Calibri" panose="020F0502020204030204" pitchFamily="34" charset="0"/>
                <a:cs typeface="Calibri" panose="020F0502020204030204" pitchFamily="34" charset="0"/>
              </a:rPr>
            </a:br>
            <a:r>
              <a:rPr lang="ru-Ru" b="1" i="0" u="none" baseline="0">
                <a:solidFill>
                  <a:schemeClr val="tx1">
                    <a:lumMod val="75000"/>
                    <a:lumOff val="25000"/>
                  </a:schemeClr>
                </a:solidFill>
                <a:latin typeface="Calibri" panose="020F0502020204030204" pitchFamily="34" charset="0"/>
                <a:cs typeface="Calibri" panose="020F0502020204030204" pitchFamily="34" charset="0"/>
              </a:rPr>
              <a:t>с помощью анкет по 11 функциональным областям цепи поставок. </a:t>
            </a:r>
          </a:p>
          <a:p>
            <a:pPr marL="0" indent="0" algn="l" rtl="0">
              <a:buNone/>
            </a:pPr>
            <a:r>
              <a:rPr lang="ru-Ru" b="0" i="0" u="none" baseline="0">
                <a:solidFill>
                  <a:schemeClr val="tx1">
                    <a:lumMod val="75000"/>
                    <a:lumOff val="25000"/>
                  </a:schemeClr>
                </a:solidFill>
                <a:latin typeface="Calibri" panose="020F0502020204030204" pitchFamily="34" charset="0"/>
                <a:cs typeface="Calibri" panose="020F0502020204030204" pitchFamily="34" charset="0"/>
              </a:rPr>
              <a:t>Каждая анкета включает в себя наблюдательное интервью с целью проверки результатов и требует проверки сопроводительной документации. </a:t>
            </a:r>
          </a:p>
          <a:p>
            <a:pPr marL="0" indent="0" algn="l" rtl="0">
              <a:buNone/>
            </a:pPr>
            <a:r>
              <a:rPr lang="ru-Ru" b="0" i="0" u="none" baseline="0">
                <a:solidFill>
                  <a:schemeClr val="tx1">
                    <a:lumMod val="75000"/>
                    <a:lumOff val="25000"/>
                  </a:schemeClr>
                </a:solidFill>
                <a:latin typeface="Calibri" panose="020F0502020204030204" pitchFamily="34" charset="0"/>
                <a:cs typeface="Calibri" panose="020F0502020204030204" pitchFamily="34" charset="0"/>
              </a:rPr>
              <a:t>Обновление NSCA 2.0 заключается </a:t>
            </a:r>
            <a:br>
              <a:rPr lang="en-US" b="0" i="0" u="none" baseline="0">
                <a:solidFill>
                  <a:schemeClr val="tx1">
                    <a:lumMod val="75000"/>
                    <a:lumOff val="25000"/>
                  </a:schemeClr>
                </a:solidFill>
                <a:latin typeface="Calibri" panose="020F0502020204030204" pitchFamily="34" charset="0"/>
                <a:cs typeface="Calibri" panose="020F0502020204030204" pitchFamily="34" charset="0"/>
              </a:rPr>
            </a:br>
            <a:r>
              <a:rPr lang="ru-Ru" b="0" i="0" u="none" baseline="0">
                <a:solidFill>
                  <a:schemeClr val="tx1">
                    <a:lumMod val="75000"/>
                    <a:lumOff val="25000"/>
                  </a:schemeClr>
                </a:solidFill>
                <a:latin typeface="Calibri" panose="020F0502020204030204" pitchFamily="34" charset="0"/>
                <a:cs typeface="Calibri" panose="020F0502020204030204" pitchFamily="34" charset="0"/>
              </a:rPr>
              <a:t>в том, что все вопросы имеют только два варианта ответа, что обеспечивает объективность.</a:t>
            </a:r>
          </a:p>
          <a:p>
            <a:pPr marL="0" indent="0" algn="l" rtl="0">
              <a:buNone/>
            </a:pPr>
            <a:endParaRPr lang="ru-Ru" dirty="0">
              <a:solidFill>
                <a:schemeClr val="tx1">
                  <a:lumMod val="75000"/>
                  <a:lumOff val="25000"/>
                </a:schemeClr>
              </a:solidFill>
              <a:latin typeface="Calibri" panose="020F0502020204030204" pitchFamily="34" charset="0"/>
              <a:cs typeface="Calibri" panose="020F0502020204030204" pitchFamily="34" charset="0"/>
            </a:endParaRPr>
          </a:p>
        </p:txBody>
      </p:sp>
      <p:sp>
        <p:nvSpPr>
          <p:cNvPr id="3" name="Date Placeholder 2"/>
          <p:cNvSpPr>
            <a:spLocks noGrp="1"/>
          </p:cNvSpPr>
          <p:nvPr>
            <p:ph type="dt" sz="half" idx="2"/>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t>54</a:t>
            </a:fld>
            <a:endParaRPr lang="ru-Ru">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403860" y="545820"/>
            <a:ext cx="7772400" cy="523220"/>
          </a:xfrm>
        </p:spPr>
        <p:txBody>
          <a:bodyPr/>
          <a:lstStyle/>
          <a:p>
            <a:pPr algn="l" rtl="0"/>
            <a:r>
              <a:rPr lang="ru-Ru" b="1" i="0" u="none" baseline="0">
                <a:latin typeface="Calibri" panose="020F0502020204030204" pitchFamily="34" charset="0"/>
                <a:cs typeface="Calibri" panose="020F0502020204030204" pitchFamily="34" charset="0"/>
              </a:rPr>
              <a:t>МОДЕЛЬ ТЕХНОЛОГИЧЕСКОЙ ЗРЕЛОСТИ (CMM)</a:t>
            </a:r>
          </a:p>
        </p:txBody>
      </p:sp>
      <p:sp>
        <p:nvSpPr>
          <p:cNvPr id="25" name="Rectangle 24"/>
          <p:cNvSpPr/>
          <p:nvPr/>
        </p:nvSpPr>
        <p:spPr>
          <a:xfrm>
            <a:off x="4953000" y="1714500"/>
            <a:ext cx="3581400" cy="404029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Calibri" panose="020F0502020204030204" pitchFamily="34" charset="0"/>
              <a:cs typeface="Calibri" panose="020F0502020204030204" pitchFamily="34" charset="0"/>
            </a:endParaRPr>
          </a:p>
        </p:txBody>
      </p:sp>
      <p:graphicFrame>
        <p:nvGraphicFramePr>
          <p:cNvPr id="9" name="Object 8"/>
          <p:cNvGraphicFramePr>
            <a:graphicFrameLocks noChangeAspect="1"/>
          </p:cNvGraphicFramePr>
          <p:nvPr/>
        </p:nvGraphicFramePr>
        <p:xfrm>
          <a:off x="4953000" y="1714501"/>
          <a:ext cx="3581400" cy="4078398"/>
        </p:xfrm>
        <a:graphic>
          <a:graphicData uri="http://schemas.openxmlformats.org/presentationml/2006/ole">
            <mc:AlternateContent xmlns:mc="http://schemas.openxmlformats.org/markup-compatibility/2006">
              <mc:Choice xmlns:v="urn:schemas-microsoft-com:vml" Requires="v">
                <p:oleObj spid="_x0000_s8360" name="Document" r:id="rId4" imgW="6311976" imgH="8821947" progId="Word.Document.12">
                  <p:embed/>
                </p:oleObj>
              </mc:Choice>
              <mc:Fallback>
                <p:oleObj name="Document" r:id="rId4" imgW="6311976" imgH="8821947" progId="Word.Document.12">
                  <p:embed/>
                  <p:pic>
                    <p:nvPicPr>
                      <p:cNvPr id="0" name=""/>
                      <p:cNvPicPr/>
                      <p:nvPr/>
                    </p:nvPicPr>
                    <p:blipFill>
                      <a:blip r:embed="rId5"/>
                      <a:stretch>
                        <a:fillRect/>
                      </a:stretch>
                    </p:blipFill>
                    <p:spPr>
                      <a:xfrm>
                        <a:off x="4953000" y="1714501"/>
                        <a:ext cx="3581400" cy="4078398"/>
                      </a:xfrm>
                      <a:prstGeom prst="rect">
                        <a:avLst/>
                      </a:prstGeom>
                      <a:solidFill>
                        <a:schemeClr val="bg1"/>
                      </a:solidFill>
                    </p:spPr>
                  </p:pic>
                </p:oleObj>
              </mc:Fallback>
            </mc:AlternateContent>
          </a:graphicData>
        </a:graphic>
      </p:graphicFrame>
    </p:spTree>
    <p:extLst>
      <p:ext uri="{BB962C8B-B14F-4D97-AF65-F5344CB8AC3E}">
        <p14:creationId xmlns:p14="http://schemas.microsoft.com/office/powerpoint/2010/main" val="2202579267"/>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066800"/>
            <a:ext cx="7848599" cy="5454134"/>
          </a:xfrm>
        </p:spPr>
        <p:txBody>
          <a:bodyPr>
            <a:noAutofit/>
          </a:bodyPr>
          <a:lstStyle/>
          <a:p>
            <a:pPr algn="l" rtl="0"/>
            <a:r>
              <a:rPr lang="ru-Ru" sz="1800" b="0" i="0" u="none" baseline="0">
                <a:solidFill>
                  <a:schemeClr val="tx1">
                    <a:lumMod val="75000"/>
                    <a:lumOff val="25000"/>
                  </a:schemeClr>
                </a:solidFill>
                <a:latin typeface="Calibri" panose="020F0502020204030204" pitchFamily="34" charset="0"/>
                <a:cs typeface="Calibri" panose="020F0502020204030204" pitchFamily="34" charset="0"/>
              </a:rPr>
              <a:t>Взята из частного сектора.</a:t>
            </a:r>
          </a:p>
          <a:p>
            <a:pPr lvl="1" algn="l" rtl="0"/>
            <a:r>
              <a:rPr lang="ru-Ru" sz="1800" b="0" i="0" u="none" baseline="0">
                <a:solidFill>
                  <a:schemeClr val="tx1">
                    <a:lumMod val="75000"/>
                    <a:lumOff val="25000"/>
                  </a:schemeClr>
                </a:solidFill>
                <a:latin typeface="Calibri" panose="020F0502020204030204" pitchFamily="34" charset="0"/>
                <a:cs typeface="Calibri" panose="020F0502020204030204" pitchFamily="34" charset="0"/>
              </a:rPr>
              <a:t>Используется для разработки программного обеспечения, цепей поставок, в Министерстве обороны США</a:t>
            </a:r>
          </a:p>
          <a:p>
            <a:pPr algn="l" rtl="0"/>
            <a:r>
              <a:rPr lang="ru-Ru" sz="1800" b="0" i="0" u="none" baseline="0">
                <a:solidFill>
                  <a:schemeClr val="tx1">
                    <a:lumMod val="75000"/>
                    <a:lumOff val="25000"/>
                  </a:schemeClr>
                </a:solidFill>
                <a:latin typeface="Calibri" panose="020F0502020204030204" pitchFamily="34" charset="0"/>
                <a:cs typeface="Calibri" panose="020F0502020204030204" pitchFamily="34" charset="0"/>
              </a:rPr>
              <a:t>Лохами и МакКормак разработали данную модель после того, как обнаружили пробелы в обосновании причин низкой/высокой эффективности. </a:t>
            </a:r>
          </a:p>
          <a:p>
            <a:pPr algn="l" rtl="0"/>
            <a:r>
              <a:rPr lang="ru-Ru" sz="1800" b="0" i="0" u="none" baseline="0">
                <a:solidFill>
                  <a:schemeClr val="tx1">
                    <a:lumMod val="75000"/>
                    <a:lumOff val="25000"/>
                  </a:schemeClr>
                </a:solidFill>
                <a:latin typeface="Calibri" panose="020F0502020204030204" pitchFamily="34" charset="0"/>
                <a:cs typeface="Calibri" panose="020F0502020204030204" pitchFamily="34" charset="0"/>
              </a:rPr>
              <a:t>Изначально CMM была разделена на пять уровней (от Бессистемного до Интегрированного).</a:t>
            </a:r>
          </a:p>
          <a:p>
            <a:pPr algn="l" rtl="0"/>
            <a:r>
              <a:rPr lang="ru-Ru" sz="1800" b="0" i="0" u="none" baseline="0">
                <a:solidFill>
                  <a:schemeClr val="tx1">
                    <a:lumMod val="75000"/>
                    <a:lumOff val="25000"/>
                  </a:schemeClr>
                </a:solidFill>
                <a:latin typeface="Calibri" panose="020F0502020204030204" pitchFamily="34" charset="0"/>
                <a:cs typeface="Calibri" panose="020F0502020204030204" pitchFamily="34" charset="0"/>
              </a:rPr>
              <a:t>Для упрощения сбора данных модель была обновлена: вопросы теперь имеют два варианта ответа, и вес вопросов и баллы за них зависят от их важности для обеспечения функциональности. </a:t>
            </a:r>
          </a:p>
          <a:p>
            <a:pPr lvl="1" algn="l" rtl="0"/>
            <a:r>
              <a:rPr lang="ru-Ru" sz="1800" b="0" i="0" u="none" baseline="0">
                <a:solidFill>
                  <a:schemeClr val="tx1">
                    <a:lumMod val="75000"/>
                    <a:lumOff val="25000"/>
                  </a:schemeClr>
                </a:solidFill>
                <a:latin typeface="Calibri" panose="020F0502020204030204" pitchFamily="34" charset="0"/>
                <a:cs typeface="Calibri" panose="020F0502020204030204" pitchFamily="34" charset="0"/>
              </a:rPr>
              <a:t>Большинство вопросов относятся к типу вопросов с вариантами ответа «да/нет».</a:t>
            </a:r>
          </a:p>
          <a:p>
            <a:pPr algn="l" rtl="0"/>
            <a:r>
              <a:rPr lang="ru-Ru" sz="1800" b="0" i="0" u="none" baseline="0">
                <a:solidFill>
                  <a:schemeClr val="tx1">
                    <a:lumMod val="75000"/>
                    <a:lumOff val="25000"/>
                  </a:schemeClr>
                </a:solidFill>
                <a:latin typeface="Calibri" panose="020F0502020204030204" pitchFamily="34" charset="0"/>
                <a:cs typeface="Calibri" panose="020F0502020204030204" pitchFamily="34" charset="0"/>
              </a:rPr>
              <a:t>1 модуль по каждой из 11 функциональных областей (каждый модуль дополнен КПЭ).</a:t>
            </a:r>
            <a:endParaRPr lang="ru-Ru" sz="1600" dirty="0">
              <a:solidFill>
                <a:schemeClr val="tx1">
                  <a:lumMod val="75000"/>
                  <a:lumOff val="25000"/>
                </a:schemeClr>
              </a:solidFill>
              <a:latin typeface="Calibri" panose="020F0502020204030204" pitchFamily="34" charset="0"/>
              <a:cs typeface="Calibri" panose="020F0502020204030204" pitchFamily="34" charset="0"/>
            </a:endParaRPr>
          </a:p>
        </p:txBody>
      </p:sp>
      <p:sp>
        <p:nvSpPr>
          <p:cNvPr id="3" name="Date Placeholder 2"/>
          <p:cNvSpPr>
            <a:spLocks noGrp="1"/>
          </p:cNvSpPr>
          <p:nvPr>
            <p:ph type="dt" sz="half" idx="2"/>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4"/>
          </p:nvPr>
        </p:nvSpPr>
        <p:spPr/>
        <p:txBody>
          <a:bodyPr/>
          <a:lstStyle/>
          <a:p>
            <a:pPr algn="r" rtl="0"/>
            <a:fld id="{42782948-4DBE-204D-AB9E-B65E067054AE}" type="slidenum">
              <a:rPr>
                <a:latin typeface="Calibri" panose="020F0502020204030204" pitchFamily="34" charset="0"/>
                <a:cs typeface="Calibri" panose="020F0502020204030204" pitchFamily="34" charset="0"/>
              </a:rPr>
              <a:pPr/>
              <a:t>55</a:t>
            </a:fld>
            <a:endParaRPr lang="ru-Ru">
              <a:latin typeface="Calibri" panose="020F0502020204030204" pitchFamily="34" charset="0"/>
              <a:cs typeface="Calibri" panose="020F0502020204030204" pitchFamily="34" charset="0"/>
            </a:endParaRPr>
          </a:p>
        </p:txBody>
      </p:sp>
      <p:sp>
        <p:nvSpPr>
          <p:cNvPr id="6" name="Title 5"/>
          <p:cNvSpPr>
            <a:spLocks noGrp="1"/>
          </p:cNvSpPr>
          <p:nvPr>
            <p:ph type="title"/>
          </p:nvPr>
        </p:nvSpPr>
        <p:spPr>
          <a:xfrm>
            <a:off x="373038" y="391180"/>
            <a:ext cx="8008961" cy="523220"/>
          </a:xfrm>
        </p:spPr>
        <p:txBody>
          <a:bodyPr/>
          <a:lstStyle/>
          <a:p>
            <a:pPr algn="l" rtl="0"/>
            <a:r>
              <a:rPr lang="ru-Ru" b="1" i="0" u="none" baseline="0">
                <a:latin typeface="Calibri" panose="020F0502020204030204" pitchFamily="34" charset="0"/>
                <a:cs typeface="Calibri" panose="020F0502020204030204" pitchFamily="34" charset="0"/>
              </a:rPr>
              <a:t>CMM – АДАПТАЦИЯ ПОД NSCA</a:t>
            </a:r>
          </a:p>
        </p:txBody>
      </p:sp>
    </p:spTree>
    <p:extLst>
      <p:ext uri="{BB962C8B-B14F-4D97-AF65-F5344CB8AC3E}">
        <p14:creationId xmlns:p14="http://schemas.microsoft.com/office/powerpoint/2010/main" val="2130943287"/>
      </p:ext>
    </p:extLst>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958769" y="1524000"/>
            <a:ext cx="7162800" cy="4495800"/>
          </a:xfrm>
          <a:prstGeom prst="ellipse">
            <a:avLst/>
          </a:prstGeom>
          <a:solidFill>
            <a:srgbClr val="C0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a:latin typeface="Calibri" panose="020F0502020204030204" pitchFamily="34" charset="0"/>
              <a:cs typeface="Calibri" panose="020F0502020204030204" pitchFamily="34" charset="0"/>
            </a:endParaRPr>
          </a:p>
        </p:txBody>
      </p:sp>
      <p:sp>
        <p:nvSpPr>
          <p:cNvPr id="2" name="Title 1"/>
          <p:cNvSpPr>
            <a:spLocks noGrp="1"/>
          </p:cNvSpPr>
          <p:nvPr>
            <p:ph type="title"/>
          </p:nvPr>
        </p:nvSpPr>
        <p:spPr>
          <a:xfrm>
            <a:off x="401757" y="419100"/>
            <a:ext cx="8534401" cy="914400"/>
          </a:xfrm>
        </p:spPr>
        <p:txBody>
          <a:bodyPr>
            <a:normAutofit/>
          </a:bodyPr>
          <a:lstStyle/>
          <a:p>
            <a:pPr algn="ctr" rtl="0"/>
            <a:r>
              <a:rPr lang="ru-Ru" sz="2400" b="1" i="0" u="none" baseline="0">
                <a:latin typeface="Calibri" panose="020F0502020204030204" pitchFamily="34" charset="0"/>
                <a:cs typeface="Calibri" panose="020F0502020204030204" pitchFamily="34" charset="0"/>
              </a:rPr>
              <a:t>NSCA 2.0 ПРЕДСТАВЛЯЕТ СОБОЙ ОЦЕНКУ 11 ФУНКЦИОНАЛЬНЫХ ОБЛАСТЕЙ</a:t>
            </a:r>
          </a:p>
        </p:txBody>
      </p:sp>
      <p:sp>
        <p:nvSpPr>
          <p:cNvPr id="83" name="Slide Number Placeholder 3"/>
          <p:cNvSpPr>
            <a:spLocks noGrp="1"/>
          </p:cNvSpPr>
          <p:nvPr>
            <p:ph type="sldNum" sz="quarter" idx="10"/>
          </p:nvPr>
        </p:nvSpPr>
        <p:spPr>
          <a:xfrm>
            <a:off x="6992103" y="6510464"/>
            <a:ext cx="2044700" cy="184666"/>
          </a:xfrm>
        </p:spPr>
        <p:txBody>
          <a:bodyPr/>
          <a:lstStyle/>
          <a:p>
            <a:pPr algn="r" rtl="0"/>
            <a:fld id="{A68742CE-0441-40DD-9C59-FF6ADAD92323}" type="slidenum">
              <a:rPr>
                <a:solidFill>
                  <a:srgbClr val="000000"/>
                </a:solidFill>
                <a:latin typeface="Calibri" panose="020F0502020204030204" pitchFamily="34" charset="0"/>
                <a:cs typeface="Calibri" panose="020F0502020204030204" pitchFamily="34" charset="0"/>
              </a:rPr>
              <a:pPr algn="r" rtl="0"/>
              <a:t>56</a:t>
            </a:fld>
            <a:endParaRPr lang="ru-Ru">
              <a:solidFill>
                <a:srgbClr val="000000"/>
              </a:solidFill>
              <a:latin typeface="Calibri" panose="020F0502020204030204" pitchFamily="34" charset="0"/>
              <a:cs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986549175"/>
              </p:ext>
            </p:extLst>
          </p:nvPr>
        </p:nvGraphicFramePr>
        <p:xfrm>
          <a:off x="228600" y="2286000"/>
          <a:ext cx="8623139" cy="304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2948436" y="5524500"/>
            <a:ext cx="3200400" cy="369332"/>
          </a:xfrm>
          <a:prstGeom prst="rect">
            <a:avLst/>
          </a:prstGeom>
          <a:noFill/>
        </p:spPr>
        <p:txBody>
          <a:bodyPr wrap="square" rtlCol="0">
            <a:spAutoFit/>
          </a:bodyPr>
          <a:lstStyle/>
          <a:p>
            <a:pPr algn="ctr" rtl="0"/>
            <a:r>
              <a:rPr lang="ru-Ru" b="0" i="0" u="none" baseline="0">
                <a:solidFill>
                  <a:schemeClr val="bg1"/>
                </a:solidFill>
                <a:latin typeface="Calibri" panose="020F0502020204030204" pitchFamily="34" charset="0"/>
                <a:cs typeface="Calibri" panose="020F0502020204030204" pitchFamily="34" charset="0"/>
              </a:rPr>
              <a:t>ОКРУЖАЮЩАЯ СРЕДА</a:t>
            </a:r>
          </a:p>
        </p:txBody>
      </p:sp>
      <p:sp>
        <p:nvSpPr>
          <p:cNvPr id="7" name="Arrow: Right 6"/>
          <p:cNvSpPr/>
          <p:nvPr/>
        </p:nvSpPr>
        <p:spPr>
          <a:xfrm>
            <a:off x="357389" y="1905000"/>
            <a:ext cx="8623139" cy="538836"/>
          </a:xfrm>
          <a:prstGeom prst="rightArrow">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ru-Ru" dirty="0">
              <a:latin typeface="Calibri" panose="020F0502020204030204" pitchFamily="34" charset="0"/>
              <a:cs typeface="Calibri" panose="020F0502020204030204" pitchFamily="34" charset="0"/>
            </a:endParaRPr>
          </a:p>
        </p:txBody>
      </p:sp>
      <p:sp>
        <p:nvSpPr>
          <p:cNvPr id="8" name="TextBox 7"/>
          <p:cNvSpPr txBox="1"/>
          <p:nvPr/>
        </p:nvSpPr>
        <p:spPr>
          <a:xfrm>
            <a:off x="2438400" y="2057400"/>
            <a:ext cx="4191000" cy="276999"/>
          </a:xfrm>
          <a:prstGeom prst="rect">
            <a:avLst/>
          </a:prstGeom>
          <a:noFill/>
        </p:spPr>
        <p:txBody>
          <a:bodyPr wrap="square" rtlCol="0">
            <a:spAutoFit/>
          </a:bodyPr>
          <a:lstStyle/>
          <a:p>
            <a:pPr algn="ctr" rtl="0"/>
            <a:r>
              <a:rPr lang="ru-Ru" sz="1200" b="0" i="0" u="none" baseline="0">
                <a:solidFill>
                  <a:schemeClr val="bg1"/>
                </a:solidFill>
                <a:latin typeface="Calibri" panose="020F0502020204030204" pitchFamily="34" charset="0"/>
                <a:cs typeface="Calibri" panose="020F0502020204030204" pitchFamily="34" charset="0"/>
              </a:rPr>
              <a:t>Центральные  &gt; Промежуточные  &gt;  Периферийные </a:t>
            </a:r>
          </a:p>
        </p:txBody>
      </p:sp>
    </p:spTree>
    <p:extLst>
      <p:ext uri="{BB962C8B-B14F-4D97-AF65-F5344CB8AC3E}">
        <p14:creationId xmlns:p14="http://schemas.microsoft.com/office/powerpoint/2010/main" val="2824924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Graphic spid="10" grpId="0">
        <p:bldAsOne/>
      </p:bldGraphic>
      <p:bldP spid="4" grpId="0"/>
      <p:bldP spid="7" grpId="0" animBg="1"/>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2"/>
          <p:cNvSpPr>
            <a:spLocks noGrp="1"/>
          </p:cNvSpPr>
          <p:nvPr>
            <p:ph type="title"/>
          </p:nvPr>
        </p:nvSpPr>
        <p:spPr>
          <a:xfrm>
            <a:off x="228600" y="914400"/>
            <a:ext cx="8610600" cy="531575"/>
          </a:xfrm>
        </p:spPr>
        <p:txBody>
          <a:bodyPr>
            <a:normAutofit/>
          </a:bodyPr>
          <a:lstStyle/>
          <a:p>
            <a:pPr algn="l" rtl="0"/>
            <a:r>
              <a:rPr lang="ru-Ru" sz="2400" b="0" i="0" u="none" baseline="0">
                <a:latin typeface="Calibri" panose="020F0502020204030204" pitchFamily="34" charset="0"/>
                <a:ea typeface="Gill Sans MT" pitchFamily="34" charset="0"/>
                <a:cs typeface="Calibri" panose="020F0502020204030204" pitchFamily="34" charset="0"/>
              </a:rPr>
              <a:t>Определение уровня зрелости и вклад в общий балл СММ</a:t>
            </a:r>
            <a:endParaRPr lang="ru-Ru" altLang="en-US" sz="2400" strike="sngStrike" dirty="0">
              <a:latin typeface="Calibri" panose="020F0502020204030204" pitchFamily="34" charset="0"/>
              <a:cs typeface="Calibri" panose="020F050202020403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2606422831"/>
              </p:ext>
            </p:extLst>
          </p:nvPr>
        </p:nvGraphicFramePr>
        <p:xfrm>
          <a:off x="191067" y="1586590"/>
          <a:ext cx="5063321" cy="4347498"/>
        </p:xfrm>
        <a:graphic>
          <a:graphicData uri="http://schemas.openxmlformats.org/drawingml/2006/table">
            <a:tbl>
              <a:tblPr firstRow="1" firstCol="1">
                <a:tableStyleId>{6E25E649-3F16-4E02-A733-19D2CDBF48F0}</a:tableStyleId>
              </a:tblPr>
              <a:tblGrid>
                <a:gridCol w="1637733">
                  <a:extLst>
                    <a:ext uri="{9D8B030D-6E8A-4147-A177-3AD203B41FA5}">
                      <a16:colId xmlns:a16="http://schemas.microsoft.com/office/drawing/2014/main" val="20000"/>
                    </a:ext>
                  </a:extLst>
                </a:gridCol>
                <a:gridCol w="1542197">
                  <a:extLst>
                    <a:ext uri="{9D8B030D-6E8A-4147-A177-3AD203B41FA5}">
                      <a16:colId xmlns:a16="http://schemas.microsoft.com/office/drawing/2014/main" val="20001"/>
                    </a:ext>
                  </a:extLst>
                </a:gridCol>
                <a:gridCol w="1883391">
                  <a:extLst>
                    <a:ext uri="{9D8B030D-6E8A-4147-A177-3AD203B41FA5}">
                      <a16:colId xmlns:a16="http://schemas.microsoft.com/office/drawing/2014/main" val="20002"/>
                    </a:ext>
                  </a:extLst>
                </a:gridCol>
              </a:tblGrid>
              <a:tr h="762000">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a:ln>
                            <a:noFill/>
                          </a:ln>
                          <a:solidFill>
                            <a:schemeClr val="bg1"/>
                          </a:solidFill>
                          <a:effectLst/>
                          <a:latin typeface="Calibri" panose="020F0502020204030204" pitchFamily="34" charset="0"/>
                          <a:cs typeface="Calibri" panose="020F0502020204030204" pitchFamily="34" charset="0"/>
                        </a:rPr>
                        <a:t>Уровень зрелости</a:t>
                      </a:r>
                      <a:r>
                        <a:rPr kumimoji="0" lang="ru-Ru" sz="1100" b="0" i="0" u="none" strike="noStrike" cap="none" normalizeH="0" baseline="0">
                          <a:ln>
                            <a:noFill/>
                          </a:ln>
                          <a:solidFill>
                            <a:schemeClr val="bg1"/>
                          </a:solidFill>
                          <a:effectLst/>
                          <a:latin typeface="Calibri" panose="020F0502020204030204" pitchFamily="34" charset="0"/>
                          <a:cs typeface="Calibri" panose="020F0502020204030204" pitchFamily="34" charset="0"/>
                        </a:rPr>
                        <a:t> </a:t>
                      </a:r>
                      <a:r>
                        <a:rPr kumimoji="0" lang="ru-Ru" sz="1050" b="1" i="0" u="none" strike="noStrike" cap="none" normalizeH="0" baseline="0">
                          <a:ln>
                            <a:noFill/>
                          </a:ln>
                          <a:solidFill>
                            <a:schemeClr val="bg1"/>
                          </a:solidFill>
                          <a:effectLst/>
                          <a:latin typeface="Calibri" panose="020F0502020204030204" pitchFamily="34" charset="0"/>
                          <a:cs typeface="Calibri" panose="020F0502020204030204" pitchFamily="34" charset="0"/>
                        </a:rPr>
                        <a:t>(Вклад)</a:t>
                      </a:r>
                      <a:endParaRPr kumimoji="0" lang="ru-Ru" altLang="en-US" sz="1050" u="none" strike="noStrike" cap="none" normalizeH="0" baseline="0" dirty="0">
                        <a:ln>
                          <a:noFill/>
                        </a:ln>
                        <a:solidFill>
                          <a:schemeClr val="bg1"/>
                        </a:solidFill>
                        <a:effectLst/>
                        <a:latin typeface="Calibri" panose="020F0502020204030204" pitchFamily="34" charset="0"/>
                        <a:cs typeface="Calibri" panose="020F0502020204030204" pitchFamily="34" charset="0"/>
                      </a:endParaRP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100" b="0" i="0" u="none" strike="noStrike" cap="none" normalizeH="0" baseline="0">
                          <a:ln>
                            <a:noFill/>
                          </a:ln>
                          <a:solidFill>
                            <a:schemeClr val="bg1"/>
                          </a:solidFill>
                          <a:effectLst/>
                          <a:latin typeface="Calibri" panose="020F0502020204030204" pitchFamily="34" charset="0"/>
                          <a:cs typeface="Calibri" panose="020F0502020204030204" pitchFamily="34" charset="0"/>
                        </a:rPr>
                        <a:t>Определение</a:t>
                      </a:r>
                      <a:endParaRPr kumimoji="0" lang="ru-Ru" altLang="en-US" sz="1100" b="1" i="0" u="none" strike="noStrike" cap="none" normalizeH="0" baseline="0" dirty="0">
                        <a:ln>
                          <a:noFill/>
                        </a:ln>
                        <a:solidFill>
                          <a:schemeClr val="bg1"/>
                        </a:solidFill>
                        <a:effectLst/>
                        <a:latin typeface="Calibri" panose="020F0502020204030204" pitchFamily="34" charset="0"/>
                        <a:cs typeface="Calibri" panose="020F0502020204030204" pitchFamily="34" charset="0"/>
                      </a:endParaRPr>
                    </a:p>
                  </a:txBody>
                  <a:tcPr marL="91448" marR="91448" marT="45772" marB="45772" anchor="ctr" horzOverflow="overflow"/>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100" b="1" i="0" u="none" strike="noStrike" cap="none" normalizeH="0" baseline="0">
                          <a:ln>
                            <a:noFill/>
                          </a:ln>
                          <a:solidFill>
                            <a:schemeClr val="bg1"/>
                          </a:solidFill>
                          <a:effectLst/>
                          <a:latin typeface="Calibri" panose="020F0502020204030204" pitchFamily="34" charset="0"/>
                          <a:cs typeface="Calibri" panose="020F0502020204030204" pitchFamily="34" charset="0"/>
                        </a:rPr>
                        <a:t>Пример материальных запасов</a:t>
                      </a:r>
                    </a:p>
                  </a:txBody>
                  <a:tcPr marL="91448" marR="91448" marT="45772" marB="45772" anchor="ctr" horzOverflow="overflow"/>
                </a:tc>
                <a:extLst>
                  <a:ext uri="{0D108BD9-81ED-4DB2-BD59-A6C34878D82A}">
                    <a16:rowId xmlns:a16="http://schemas.microsoft.com/office/drawing/2014/main" val="10000"/>
                  </a:ext>
                </a:extLst>
              </a:tr>
              <a:tr h="827707">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a:ln>
                            <a:noFill/>
                          </a:ln>
                          <a:solidFill>
                            <a:schemeClr val="bg1"/>
                          </a:solidFill>
                          <a:effectLst/>
                          <a:latin typeface="Calibri" panose="020F0502020204030204" pitchFamily="34" charset="0"/>
                          <a:cs typeface="Calibri" panose="020F0502020204030204" pitchFamily="34" charset="0"/>
                        </a:rPr>
                        <a:t>Базовый</a:t>
                      </a:r>
                    </a:p>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bg1"/>
                          </a:solidFill>
                          <a:effectLst/>
                          <a:latin typeface="Calibri" panose="020F0502020204030204" pitchFamily="34" charset="0"/>
                          <a:cs typeface="Calibri" panose="020F0502020204030204" pitchFamily="34" charset="0"/>
                        </a:rPr>
                        <a:t>(50 %)</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ru-Ru" sz="1200" b="0" i="0" u="none" strike="noStrike" kern="1200" cap="none" normalizeH="0" baseline="0">
                          <a:ln>
                            <a:noFill/>
                          </a:ln>
                          <a:solidFill>
                            <a:srgbClr val="635C5B"/>
                          </a:solidFill>
                          <a:effectLst/>
                          <a:latin typeface="Calibri" panose="020F0502020204030204" pitchFamily="34" charset="0"/>
                          <a:ea typeface="Gill Sans MT" pitchFamily="34" charset="0"/>
                          <a:cs typeface="Calibri" panose="020F0502020204030204" pitchFamily="34" charset="0"/>
                        </a:rPr>
                        <a:t>Обязательные возможности и ресурсы</a:t>
                      </a:r>
                    </a:p>
                  </a:txBody>
                  <a:tcPr marL="91448" marR="91448" marT="45772" marB="45772" anchor="ctr" horzOverflow="overflow"/>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kern="1200" cap="none" normalizeH="0" baseline="0">
                          <a:ln>
                            <a:noFill/>
                          </a:ln>
                          <a:solidFill>
                            <a:srgbClr val="635C5B"/>
                          </a:solidFill>
                          <a:effectLst/>
                          <a:latin typeface="Calibri" panose="020F0502020204030204" pitchFamily="34" charset="0"/>
                          <a:ea typeface="Gill Sans MT" pitchFamily="34" charset="0"/>
                          <a:cs typeface="Calibri" panose="020F0502020204030204" pitchFamily="34" charset="0"/>
                        </a:rPr>
                        <a:t>карточки учета</a:t>
                      </a:r>
                      <a:endParaRPr kumimoji="0" lang="ru-Ru" altLang="en-US" sz="1200" u="none" strike="noStrike" kern="1200" cap="none" normalizeH="0" baseline="0" dirty="0">
                        <a:ln>
                          <a:noFill/>
                        </a:ln>
                        <a:solidFill>
                          <a:srgbClr val="635C5B"/>
                        </a:solidFill>
                        <a:effectLst/>
                        <a:latin typeface="Calibri" panose="020F0502020204030204" pitchFamily="34" charset="0"/>
                        <a:ea typeface="Gill Sans MT" pitchFamily="34" charset="0"/>
                        <a:cs typeface="Calibri" panose="020F0502020204030204" pitchFamily="34" charset="0"/>
                      </a:endParaRPr>
                    </a:p>
                  </a:txBody>
                  <a:tcPr marL="91448" marR="91448" marT="45772" marB="45772" anchor="ctr" horzOverflow="overflow"/>
                </a:tc>
                <a:extLst>
                  <a:ext uri="{0D108BD9-81ED-4DB2-BD59-A6C34878D82A}">
                    <a16:rowId xmlns:a16="http://schemas.microsoft.com/office/drawing/2014/main" val="10001"/>
                  </a:ext>
                </a:extLst>
              </a:tr>
              <a:tr h="673508">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a:ln>
                            <a:noFill/>
                          </a:ln>
                          <a:solidFill>
                            <a:schemeClr val="bg1"/>
                          </a:solidFill>
                          <a:effectLst/>
                          <a:latin typeface="Calibri" panose="020F0502020204030204" pitchFamily="34" charset="0"/>
                          <a:cs typeface="Calibri" panose="020F0502020204030204" pitchFamily="34" charset="0"/>
                        </a:rPr>
                        <a:t>Средний</a:t>
                      </a:r>
                      <a:br>
                        <a:rPr kumimoji="0" lang="ru-Ru" sz="1200" u="none" strike="noStrike" cap="none" normalizeH="0" baseline="0">
                          <a:ln>
                            <a:noFill/>
                          </a:ln>
                          <a:solidFill>
                            <a:schemeClr val="bg1"/>
                          </a:solidFill>
                          <a:effectLst/>
                          <a:latin typeface="Calibri" panose="020F0502020204030204" pitchFamily="34" charset="0"/>
                          <a:cs typeface="Calibri" panose="020F0502020204030204" pitchFamily="34" charset="0"/>
                        </a:rPr>
                      </a:br>
                      <a:r>
                        <a:rPr kumimoji="0" lang="ru-Ru" sz="1200" b="0" i="0" u="none" strike="noStrike" cap="none" normalizeH="0" baseline="0">
                          <a:ln>
                            <a:noFill/>
                          </a:ln>
                          <a:solidFill>
                            <a:schemeClr val="bg1"/>
                          </a:solidFill>
                          <a:effectLst/>
                          <a:latin typeface="Calibri" panose="020F0502020204030204" pitchFamily="34" charset="0"/>
                          <a:cs typeface="Calibri" panose="020F0502020204030204" pitchFamily="34" charset="0"/>
                        </a:rPr>
                        <a:t>(30 %)</a:t>
                      </a:r>
                      <a:endParaRPr kumimoji="0" lang="ru-Ru" altLang="en-US" sz="1200" b="1" i="0" u="none" strike="noStrike" cap="none" normalizeH="0" baseline="0" dirty="0">
                        <a:ln>
                          <a:noFill/>
                        </a:ln>
                        <a:solidFill>
                          <a:schemeClr val="bg1"/>
                        </a:solidFill>
                        <a:effectLst/>
                        <a:latin typeface="Calibri" panose="020F0502020204030204" pitchFamily="34" charset="0"/>
                        <a:cs typeface="Calibri" panose="020F0502020204030204" pitchFamily="34" charset="0"/>
                      </a:endParaRP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a:ln>
                            <a:noFill/>
                          </a:ln>
                          <a:effectLst/>
                          <a:latin typeface="Calibri" panose="020F0502020204030204" pitchFamily="34" charset="0"/>
                          <a:cs typeface="Calibri" panose="020F0502020204030204" pitchFamily="34" charset="0"/>
                        </a:rPr>
                        <a:t>Важные, но не обязательные  </a:t>
                      </a:r>
                      <a:endParaRPr kumimoji="0" lang="ru-Ru" altLang="en-US" sz="1200" b="0" i="0" u="none" strike="noStrike" cap="none" normalizeH="0" baseline="0" dirty="0">
                        <a:ln>
                          <a:noFill/>
                        </a:ln>
                        <a:solidFill>
                          <a:srgbClr val="595959"/>
                        </a:solidFill>
                        <a:effectLst/>
                        <a:latin typeface="Calibri" panose="020F0502020204030204" pitchFamily="34" charset="0"/>
                        <a:cs typeface="Calibri" panose="020F0502020204030204" pitchFamily="34" charset="0"/>
                      </a:endParaRPr>
                    </a:p>
                  </a:txBody>
                  <a:tcPr marL="91448" marR="91448" marT="45772" marB="45772" anchor="ctr" horzOverflow="overflow"/>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kern="1200" cap="none" normalizeH="0" baseline="0">
                          <a:ln>
                            <a:noFill/>
                          </a:ln>
                          <a:solidFill>
                            <a:srgbClr val="635C5B"/>
                          </a:solidFill>
                          <a:effectLst/>
                          <a:latin typeface="Calibri" panose="020F0502020204030204" pitchFamily="34" charset="0"/>
                          <a:ea typeface="Gill Sans MT" pitchFamily="34" charset="0"/>
                          <a:cs typeface="Calibri" panose="020F0502020204030204" pitchFamily="34" charset="0"/>
                        </a:rPr>
                        <a:t>таблица Excel</a:t>
                      </a:r>
                      <a:endParaRPr kumimoji="0" lang="ru-Ru" altLang="en-US" sz="1200" u="none" strike="noStrike" kern="1200" cap="none" normalizeH="0" baseline="0" dirty="0">
                        <a:ln>
                          <a:noFill/>
                        </a:ln>
                        <a:solidFill>
                          <a:srgbClr val="635C5B"/>
                        </a:solidFill>
                        <a:effectLst/>
                        <a:latin typeface="Calibri" panose="020F0502020204030204" pitchFamily="34" charset="0"/>
                        <a:ea typeface="Gill Sans MT" pitchFamily="34" charset="0"/>
                        <a:cs typeface="Calibri" panose="020F0502020204030204" pitchFamily="34" charset="0"/>
                      </a:endParaRPr>
                    </a:p>
                  </a:txBody>
                  <a:tcPr marL="91448" marR="91448" marT="45772" marB="45772" anchor="ctr" horzOverflow="overflow"/>
                </a:tc>
                <a:extLst>
                  <a:ext uri="{0D108BD9-81ED-4DB2-BD59-A6C34878D82A}">
                    <a16:rowId xmlns:a16="http://schemas.microsoft.com/office/drawing/2014/main" val="10002"/>
                  </a:ext>
                </a:extLst>
              </a:tr>
              <a:tr h="895459">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a:ln>
                            <a:noFill/>
                          </a:ln>
                          <a:solidFill>
                            <a:schemeClr val="bg1"/>
                          </a:solidFill>
                          <a:effectLst/>
                          <a:latin typeface="Calibri" panose="020F0502020204030204" pitchFamily="34" charset="0"/>
                          <a:cs typeface="Calibri" panose="020F0502020204030204" pitchFamily="34" charset="0"/>
                        </a:rPr>
                        <a:t>Продвинутый</a:t>
                      </a:r>
                    </a:p>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bg1"/>
                          </a:solidFill>
                          <a:effectLst/>
                          <a:latin typeface="Calibri" panose="020F0502020204030204" pitchFamily="34" charset="0"/>
                          <a:cs typeface="Calibri" panose="020F0502020204030204" pitchFamily="34" charset="0"/>
                        </a:rPr>
                        <a:t>(15 %)</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a:ln>
                            <a:noFill/>
                          </a:ln>
                          <a:effectLst/>
                          <a:latin typeface="Calibri" panose="020F0502020204030204" pitchFamily="34" charset="0"/>
                          <a:cs typeface="Calibri" panose="020F0502020204030204" pitchFamily="34" charset="0"/>
                        </a:rPr>
                        <a:t>Желательно  </a:t>
                      </a:r>
                      <a:endParaRPr kumimoji="0" lang="ru-Ru" altLang="en-US" sz="1200" b="0" i="0" u="none" strike="noStrike" cap="none" normalizeH="0" baseline="0" dirty="0">
                        <a:ln>
                          <a:noFill/>
                        </a:ln>
                        <a:solidFill>
                          <a:srgbClr val="595959"/>
                        </a:solidFill>
                        <a:effectLst/>
                        <a:latin typeface="Calibri" panose="020F0502020204030204" pitchFamily="34" charset="0"/>
                        <a:cs typeface="Calibri" panose="020F0502020204030204" pitchFamily="34" charset="0"/>
                      </a:endParaRPr>
                    </a:p>
                  </a:txBody>
                  <a:tcPr marL="91448" marR="91448" marT="45772" marB="45772" anchor="ctr" horzOverflow="overflow"/>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kern="1200" cap="none" normalizeH="0" baseline="0">
                          <a:ln>
                            <a:noFill/>
                          </a:ln>
                          <a:solidFill>
                            <a:srgbClr val="635C5B"/>
                          </a:solidFill>
                          <a:effectLst/>
                          <a:latin typeface="Calibri" panose="020F0502020204030204" pitchFamily="34" charset="0"/>
                          <a:ea typeface="Gill Sans MT" pitchFamily="34" charset="0"/>
                          <a:cs typeface="Calibri" panose="020F0502020204030204" pitchFamily="34" charset="0"/>
                        </a:rPr>
                        <a:t>электронный инструменты отпуска и управления запасами</a:t>
                      </a:r>
                      <a:endParaRPr kumimoji="0" lang="ru-Ru" altLang="en-US" sz="1200" u="none" strike="noStrike" kern="1200" cap="none" normalizeH="0" baseline="0" dirty="0">
                        <a:ln>
                          <a:noFill/>
                        </a:ln>
                        <a:solidFill>
                          <a:srgbClr val="635C5B"/>
                        </a:solidFill>
                        <a:effectLst/>
                        <a:latin typeface="Calibri" panose="020F0502020204030204" pitchFamily="34" charset="0"/>
                        <a:ea typeface="Gill Sans MT" pitchFamily="34" charset="0"/>
                        <a:cs typeface="Calibri" panose="020F0502020204030204" pitchFamily="34" charset="0"/>
                      </a:endParaRPr>
                    </a:p>
                  </a:txBody>
                  <a:tcPr marL="91448" marR="91448" marT="45772" marB="45772" anchor="ctr" horzOverflow="overflow"/>
                </a:tc>
                <a:extLst>
                  <a:ext uri="{0D108BD9-81ED-4DB2-BD59-A6C34878D82A}">
                    <a16:rowId xmlns:a16="http://schemas.microsoft.com/office/drawing/2014/main" val="10003"/>
                  </a:ext>
                </a:extLst>
              </a:tr>
              <a:tr h="953318">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a:ln>
                            <a:noFill/>
                          </a:ln>
                          <a:solidFill>
                            <a:schemeClr val="bg1"/>
                          </a:solidFill>
                          <a:effectLst/>
                          <a:latin typeface="Calibri" panose="020F0502020204030204" pitchFamily="34" charset="0"/>
                          <a:cs typeface="Calibri" panose="020F0502020204030204" pitchFamily="34" charset="0"/>
                        </a:rPr>
                        <a:t>Передовой</a:t>
                      </a:r>
                    </a:p>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a:ln>
                            <a:noFill/>
                          </a:ln>
                          <a:solidFill>
                            <a:schemeClr val="bg1"/>
                          </a:solidFill>
                          <a:effectLst/>
                          <a:latin typeface="Calibri" panose="020F0502020204030204" pitchFamily="34" charset="0"/>
                          <a:cs typeface="Calibri" panose="020F0502020204030204" pitchFamily="34" charset="0"/>
                        </a:rPr>
                        <a:t>(5 %)</a:t>
                      </a:r>
                    </a:p>
                  </a:txBody>
                  <a:tcPr marL="91448" marR="91448" marT="45772" marB="45772" anchor="ctr" horzOverflow="overflow"/>
                </a:tc>
                <a:tc>
                  <a:txBody>
                    <a:bodyPr/>
                    <a:lstStyle>
                      <a:lvl1pPr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1pPr>
                      <a:lvl2pPr marL="742950" indent="-285750" defTabSz="457200">
                        <a:spcAft>
                          <a:spcPts val="1200"/>
                        </a:spcAft>
                        <a:buFont typeface="Arial" panose="020B0604020202020204" pitchFamily="34" charset="0"/>
                        <a:defRPr>
                          <a:solidFill>
                            <a:srgbClr val="635C5B"/>
                          </a:solidFill>
                          <a:latin typeface="Gill Sans MT" pitchFamily="34" charset="0"/>
                          <a:ea typeface="Gill Sans MT" pitchFamily="34" charset="0"/>
                          <a:cs typeface="Gill Sans MT" pitchFamily="34" charset="0"/>
                        </a:defRPr>
                      </a:lvl2pPr>
                      <a:lvl3pPr marL="1143000" indent="-228600" defTabSz="457200">
                        <a:spcBef>
                          <a:spcPct val="20000"/>
                        </a:spcBef>
                        <a:buFont typeface="Arial" panose="020B0604020202020204" pitchFamily="34" charset="0"/>
                        <a:defRPr sz="1600">
                          <a:solidFill>
                            <a:srgbClr val="6C6463"/>
                          </a:solidFill>
                          <a:latin typeface="Gill Sans MT" pitchFamily="34" charset="0"/>
                          <a:ea typeface="Gill Sans MT" pitchFamily="34" charset="0"/>
                          <a:cs typeface="Gill Sans MT" pitchFamily="34" charset="0"/>
                        </a:defRPr>
                      </a:lvl3pPr>
                      <a:lvl4pPr marL="1600200" indent="-228600" defTabSz="457200">
                        <a:spcBef>
                          <a:spcPct val="20000"/>
                        </a:spcBef>
                        <a:buFont typeface="Arial" panose="020B0604020202020204" pitchFamily="34" charset="0"/>
                        <a:defRPr sz="1400">
                          <a:solidFill>
                            <a:srgbClr val="6C6463"/>
                          </a:solidFill>
                          <a:latin typeface="Gill Sans MT" pitchFamily="34" charset="0"/>
                          <a:ea typeface="Gill Sans MT" pitchFamily="34" charset="0"/>
                          <a:cs typeface="Gill Sans MT" pitchFamily="34" charset="0"/>
                        </a:defRPr>
                      </a:lvl4pPr>
                      <a:lvl5pPr marL="2057400" indent="-228600" defTabSz="457200">
                        <a:spcBef>
                          <a:spcPct val="20000"/>
                        </a:spcBef>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5pPr>
                      <a:lvl6pPr marL="25146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6pPr>
                      <a:lvl7pPr marL="29718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7pPr>
                      <a:lvl8pPr marL="34290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8pPr>
                      <a:lvl9pPr marL="3886200" indent="-228600" defTabSz="457200" eaLnBrk="0" fontAlgn="base" hangingPunct="0">
                        <a:spcBef>
                          <a:spcPct val="20000"/>
                        </a:spcBef>
                        <a:spcAft>
                          <a:spcPct val="0"/>
                        </a:spcAft>
                        <a:buFont typeface="Arial" panose="020B0604020202020204" pitchFamily="34" charset="0"/>
                        <a:defRPr sz="1200">
                          <a:solidFill>
                            <a:srgbClr val="6C6463"/>
                          </a:solidFill>
                          <a:latin typeface="Gill Sans MT" pitchFamily="34" charset="0"/>
                          <a:ea typeface="Gill Sans MT" pitchFamily="34" charset="0"/>
                          <a:cs typeface="Gill Sans MT" pitchFamily="34" charset="0"/>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a:ln>
                            <a:noFill/>
                          </a:ln>
                          <a:effectLst/>
                          <a:latin typeface="Calibri" panose="020F0502020204030204" pitchFamily="34" charset="0"/>
                          <a:cs typeface="Calibri" panose="020F0502020204030204" pitchFamily="34" charset="0"/>
                        </a:rPr>
                        <a:t>Используется в крупнейших организация в сфере международной логистики </a:t>
                      </a:r>
                      <a:endParaRPr kumimoji="0" lang="ru-Ru" altLang="en-US" sz="1200" b="0" i="0" u="none" strike="noStrike" cap="none" normalizeH="0" baseline="0" dirty="0">
                        <a:ln>
                          <a:noFill/>
                        </a:ln>
                        <a:solidFill>
                          <a:srgbClr val="595959"/>
                        </a:solidFill>
                        <a:effectLst/>
                        <a:latin typeface="Calibri" panose="020F0502020204030204" pitchFamily="34" charset="0"/>
                        <a:cs typeface="Calibri" panose="020F0502020204030204" pitchFamily="34" charset="0"/>
                      </a:endParaRPr>
                    </a:p>
                  </a:txBody>
                  <a:tcPr marL="91448" marR="91448" marT="45772" marB="45772" anchor="ctr" horzOverflow="overflow"/>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ru-Ru" sz="1200" b="0" i="0" u="none" strike="noStrike" kern="1200" cap="none" normalizeH="0" baseline="0">
                          <a:ln>
                            <a:noFill/>
                          </a:ln>
                          <a:solidFill>
                            <a:srgbClr val="635C5B"/>
                          </a:solidFill>
                          <a:effectLst/>
                          <a:latin typeface="Calibri" panose="020F0502020204030204" pitchFamily="34" charset="0"/>
                          <a:ea typeface="Gill Sans MT" pitchFamily="34" charset="0"/>
                          <a:cs typeface="Calibri" panose="020F0502020204030204" pitchFamily="34" charset="0"/>
                        </a:rPr>
                        <a:t>система ERP для учета запасов </a:t>
                      </a:r>
                      <a:endParaRPr kumimoji="0" lang="ru-Ru" altLang="en-US" sz="1200" u="none" strike="noStrike" kern="1200" cap="none" normalizeH="0" baseline="0" dirty="0">
                        <a:ln>
                          <a:noFill/>
                        </a:ln>
                        <a:solidFill>
                          <a:srgbClr val="635C5B"/>
                        </a:solidFill>
                        <a:effectLst/>
                        <a:latin typeface="Calibri" panose="020F0502020204030204" pitchFamily="34" charset="0"/>
                        <a:ea typeface="Gill Sans MT" pitchFamily="34" charset="0"/>
                        <a:cs typeface="Calibri" panose="020F0502020204030204" pitchFamily="34" charset="0"/>
                      </a:endParaRPr>
                    </a:p>
                  </a:txBody>
                  <a:tcPr marL="91448" marR="91448" marT="45772" marB="45772" anchor="ctr" horzOverflow="overflow"/>
                </a:tc>
                <a:extLst>
                  <a:ext uri="{0D108BD9-81ED-4DB2-BD59-A6C34878D82A}">
                    <a16:rowId xmlns:a16="http://schemas.microsoft.com/office/drawing/2014/main" val="10004"/>
                  </a:ext>
                </a:extLst>
              </a:tr>
            </a:tbl>
          </a:graphicData>
        </a:graphic>
      </p:graphicFrame>
      <p:sp>
        <p:nvSpPr>
          <p:cNvPr id="44064" name="TextBox 7"/>
          <p:cNvSpPr txBox="1">
            <a:spLocks noChangeArrowheads="1"/>
          </p:cNvSpPr>
          <p:nvPr/>
        </p:nvSpPr>
        <p:spPr bwMode="auto">
          <a:xfrm>
            <a:off x="258762" y="6217592"/>
            <a:ext cx="6751638" cy="461665"/>
          </a:xfrm>
          <a:prstGeom prst="rect">
            <a:avLst/>
          </a:prstGeom>
          <a:noFill/>
          <a:ln w="9525">
            <a:solidFill>
              <a:srgbClr val="FF0000"/>
            </a:solidFill>
            <a:prstDash val="dashDot"/>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algn="l" rtl="0"/>
            <a:r>
              <a:rPr lang="ru-Ru" sz="1200" b="1" i="1" u="none" baseline="0">
                <a:latin typeface="Calibri" panose="020F0502020204030204" pitchFamily="34" charset="0"/>
                <a:cs typeface="Calibri" panose="020F0502020204030204" pitchFamily="34" charset="0"/>
              </a:rPr>
              <a:t>Минимальные возможности для успешной работы системы цепи поставок = обязательные принципы, структуры, процессы, процедуры, инструменты, указатели, отчеты.</a:t>
            </a:r>
            <a:endParaRPr lang="ru-Ru" altLang="en-US" sz="1200" b="1" i="1" dirty="0">
              <a:latin typeface="Calibri" panose="020F0502020204030204" pitchFamily="34" charset="0"/>
              <a:cs typeface="Calibri" panose="020F0502020204030204" pitchFamily="34" charset="0"/>
            </a:endParaRPr>
          </a:p>
        </p:txBody>
      </p:sp>
      <p:sp>
        <p:nvSpPr>
          <p:cNvPr id="3" name="TextBox 2"/>
          <p:cNvSpPr txBox="1"/>
          <p:nvPr/>
        </p:nvSpPr>
        <p:spPr>
          <a:xfrm>
            <a:off x="5667369" y="2388349"/>
            <a:ext cx="3275463" cy="3531736"/>
          </a:xfrm>
          <a:prstGeom prst="rect">
            <a:avLst/>
          </a:prstGeom>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lgn="l" rtl="0">
              <a:spcAft>
                <a:spcPts val="300"/>
              </a:spcAft>
              <a:buFont typeface="Arial" panose="020B0604020202020204" pitchFamily="34" charset="0"/>
              <a:buChar char="•"/>
            </a:pPr>
            <a:r>
              <a:rPr lang="ru-Ru" b="0" i="0" u="none" baseline="0">
                <a:solidFill>
                  <a:srgbClr val="635C5B"/>
                </a:solidFill>
                <a:latin typeface="Calibri" panose="020F0502020204030204" pitchFamily="34" charset="0"/>
                <a:ea typeface="Gill Sans MT" pitchFamily="34" charset="0"/>
                <a:cs typeface="Calibri" panose="020F0502020204030204" pitchFamily="34" charset="0"/>
              </a:rPr>
              <a:t>За каждый вопрос дается балл</a:t>
            </a:r>
          </a:p>
          <a:p>
            <a:pPr marL="285750" indent="-285750" algn="l" rtl="0">
              <a:spcAft>
                <a:spcPts val="300"/>
              </a:spcAft>
              <a:buFont typeface="Arial" panose="020B0604020202020204" pitchFamily="34" charset="0"/>
              <a:buChar char="•"/>
            </a:pPr>
            <a:r>
              <a:rPr lang="ru-Ru" b="0" i="0" u="none" baseline="0">
                <a:solidFill>
                  <a:srgbClr val="635C5B"/>
                </a:solidFill>
                <a:latin typeface="Calibri" panose="020F0502020204030204" pitchFamily="34" charset="0"/>
                <a:ea typeface="Gill Sans MT" pitchFamily="34" charset="0"/>
                <a:cs typeface="Calibri" panose="020F0502020204030204" pitchFamily="34" charset="0"/>
              </a:rPr>
              <a:t>Сумма баллов на каждом уровне зрелости составляет общий балл за этот уровень. </a:t>
            </a:r>
          </a:p>
          <a:p>
            <a:pPr marL="285750" indent="-285750" algn="l" rtl="0">
              <a:spcAft>
                <a:spcPts val="300"/>
              </a:spcAft>
              <a:buFont typeface="Arial" panose="020B0604020202020204" pitchFamily="34" charset="0"/>
              <a:buChar char="•"/>
            </a:pPr>
            <a:r>
              <a:rPr lang="ru-Ru" b="0" i="0" u="none" baseline="0">
                <a:solidFill>
                  <a:srgbClr val="635C5B"/>
                </a:solidFill>
                <a:latin typeface="Calibri" panose="020F0502020204030204" pitchFamily="34" charset="0"/>
                <a:ea typeface="Gill Sans MT" pitchFamily="34" charset="0"/>
                <a:cs typeface="Calibri" panose="020F0502020204030204" pitchFamily="34" charset="0"/>
              </a:rPr>
              <a:t>Сумма всех баллов составляет общий балл за этот модуль.</a:t>
            </a:r>
          </a:p>
          <a:p>
            <a:pPr marL="285750" indent="-285750" algn="l" rtl="0">
              <a:spcAft>
                <a:spcPts val="300"/>
              </a:spcAft>
              <a:buFont typeface="Arial" panose="020B0604020202020204" pitchFamily="34" charset="0"/>
              <a:buChar char="•"/>
            </a:pPr>
            <a:r>
              <a:rPr lang="ru-Ru" b="0" i="0" u="none" baseline="0">
                <a:solidFill>
                  <a:srgbClr val="635C5B"/>
                </a:solidFill>
                <a:latin typeface="Calibri" panose="020F0502020204030204" pitchFamily="34" charset="0"/>
                <a:ea typeface="Gill Sans MT" pitchFamily="34" charset="0"/>
                <a:cs typeface="Calibri" panose="020F0502020204030204" pitchFamily="34" charset="0"/>
              </a:rPr>
              <a:t>Возможно сочетание базовых возможностей и возможностей с более высоким уровнем зрелости.</a:t>
            </a:r>
          </a:p>
        </p:txBody>
      </p:sp>
      <p:sp>
        <p:nvSpPr>
          <p:cNvPr id="10" name="Title 1"/>
          <p:cNvSpPr txBox="1">
            <a:spLocks/>
          </p:cNvSpPr>
          <p:nvPr/>
        </p:nvSpPr>
        <p:spPr bwMode="auto">
          <a:xfrm>
            <a:off x="191068" y="228600"/>
            <a:ext cx="8792596"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Autofit/>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pPr algn="ctr" rtl="0">
              <a:defRPr/>
            </a:pPr>
            <a:r>
              <a:rPr lang="ru-Ru" sz="2800" b="1" i="0" u="none" baseline="0">
                <a:latin typeface="Calibri" panose="020F0502020204030204" pitchFamily="34" charset="0"/>
                <a:cs typeface="Calibri" panose="020F0502020204030204" pitchFamily="34" charset="0"/>
              </a:rPr>
              <a:t>Общий балл в модели технологической зрелости</a:t>
            </a:r>
            <a:endParaRPr lang="ru-Ru" sz="2800" strike="sngStrike" dirty="0">
              <a:latin typeface="Calibri" panose="020F0502020204030204" pitchFamily="34" charset="0"/>
              <a:cs typeface="Calibri" panose="020F0502020204030204" pitchFamily="34" charset="0"/>
            </a:endParaRPr>
          </a:p>
        </p:txBody>
      </p:sp>
      <p:sp>
        <p:nvSpPr>
          <p:cNvPr id="2" name="Slide Number Placeholder 1"/>
          <p:cNvSpPr>
            <a:spLocks noGrp="1"/>
          </p:cNvSpPr>
          <p:nvPr>
            <p:ph type="sldNum" sz="quarter" idx="12"/>
          </p:nvPr>
        </p:nvSpPr>
        <p:spPr/>
        <p:txBody>
          <a:bodyPr/>
          <a:lstStyle/>
          <a:p>
            <a:pPr algn="r" rtl="0"/>
            <a:fld id="{B9F1CF4F-F94A-4E72-8A7A-1D90E0D98BB3}" type="slidenum">
              <a:rPr>
                <a:latin typeface="Calibri" panose="020F0502020204030204" pitchFamily="34" charset="0"/>
                <a:cs typeface="Calibri" panose="020F0502020204030204" pitchFamily="34" charset="0"/>
              </a:rPr>
              <a:pPr algn="r" rtl="0"/>
              <a:t>57</a:t>
            </a:fld>
            <a:endParaRPr lang="ru-Ru" altLang="en-US">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00148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4064"/>
                                        </p:tgtEl>
                                        <p:attrNameLst>
                                          <p:attrName>style.visibility</p:attrName>
                                        </p:attrNameLst>
                                      </p:cBhvr>
                                      <p:to>
                                        <p:strVal val="visible"/>
                                      </p:to>
                                    </p:set>
                                    <p:animEffect transition="in" filter="fade">
                                      <p:cBhvr>
                                        <p:cTn id="7" dur="1000"/>
                                        <p:tgtEl>
                                          <p:spTgt spid="44064"/>
                                        </p:tgtEl>
                                      </p:cBhvr>
                                    </p:animEffect>
                                    <p:anim calcmode="lin" valueType="num">
                                      <p:cBhvr>
                                        <p:cTn id="8" dur="1000" fill="hold"/>
                                        <p:tgtEl>
                                          <p:spTgt spid="44064"/>
                                        </p:tgtEl>
                                        <p:attrNameLst>
                                          <p:attrName>ppt_x</p:attrName>
                                        </p:attrNameLst>
                                      </p:cBhvr>
                                      <p:tavLst>
                                        <p:tav tm="0">
                                          <p:val>
                                            <p:strVal val="#ppt_x"/>
                                          </p:val>
                                        </p:tav>
                                        <p:tav tm="100000">
                                          <p:val>
                                            <p:strVal val="#ppt_x"/>
                                          </p:val>
                                        </p:tav>
                                      </p:tavLst>
                                    </p:anim>
                                    <p:anim calcmode="lin" valueType="num">
                                      <p:cBhvr>
                                        <p:cTn id="9" dur="1000" fill="hold"/>
                                        <p:tgtEl>
                                          <p:spTgt spid="440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6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1939"/>
            <a:ext cx="8805863" cy="798199"/>
          </a:xfrm>
        </p:spPr>
        <p:txBody>
          <a:bodyPr>
            <a:normAutofit fontScale="90000"/>
          </a:bodyPr>
          <a:lstStyle/>
          <a:p>
            <a:pPr algn="ctr" rtl="0"/>
            <a:r>
              <a:rPr lang="ru-Ru" b="0" i="0" u="none" baseline="0">
                <a:latin typeface="Calibri" panose="020F0502020204030204" pitchFamily="34" charset="0"/>
                <a:cs typeface="Calibri" panose="020F0502020204030204" pitchFamily="34" charset="0"/>
              </a:rPr>
              <a:t>Результаты СММ информационной системы управления логистикой NSCA 2.0 в стране X</a:t>
            </a:r>
          </a:p>
        </p:txBody>
      </p:sp>
      <p:sp>
        <p:nvSpPr>
          <p:cNvPr id="4" name="Slide Number Placeholder 3"/>
          <p:cNvSpPr>
            <a:spLocks noGrp="1"/>
          </p:cNvSpPr>
          <p:nvPr>
            <p:ph type="sldNum" sz="quarter" idx="12"/>
          </p:nvPr>
        </p:nvSpPr>
        <p:spPr/>
        <p:txBody>
          <a:bodyPr/>
          <a:lstStyle/>
          <a:p>
            <a:pPr algn="r" rtl="0"/>
            <a:fld id="{B9F1CF4F-F94A-4E72-8A7A-1D90E0D98BB3}" type="slidenum">
              <a:rPr>
                <a:latin typeface="Calibri" panose="020F0502020204030204" pitchFamily="34" charset="0"/>
                <a:cs typeface="Calibri" panose="020F0502020204030204" pitchFamily="34" charset="0"/>
              </a:rPr>
              <a:pPr algn="r" rtl="0"/>
              <a:t>58</a:t>
            </a:fld>
            <a:endParaRPr lang="ru-Ru" altLang="en-US">
              <a:latin typeface="Calibri" panose="020F0502020204030204" pitchFamily="34" charset="0"/>
              <a:cs typeface="Calibri" panose="020F0502020204030204" pitchFamily="34" charset="0"/>
            </a:endParaRPr>
          </a:p>
        </p:txBody>
      </p:sp>
      <p:pic>
        <p:nvPicPr>
          <p:cNvPr id="5" name="Picture 4"/>
          <p:cNvPicPr/>
          <p:nvPr/>
        </p:nvPicPr>
        <p:blipFill>
          <a:blip r:embed="rId3">
            <a:extLst>
              <a:ext uri="{28A0092B-C50C-407E-A947-70E740481C1C}">
                <a14:useLocalDpi xmlns:a14="http://schemas.microsoft.com/office/drawing/2010/main"/>
              </a:ext>
            </a:extLst>
          </a:blip>
          <a:srcRect/>
          <a:stretch>
            <a:fillRect/>
          </a:stretch>
        </p:blipFill>
        <p:spPr bwMode="auto">
          <a:xfrm>
            <a:off x="242888" y="1219201"/>
            <a:ext cx="8901112" cy="5257799"/>
          </a:xfrm>
          <a:prstGeom prst="rect">
            <a:avLst/>
          </a:prstGeom>
          <a:noFill/>
        </p:spPr>
      </p:pic>
      <p:sp>
        <p:nvSpPr>
          <p:cNvPr id="7" name="Rectangle 6"/>
          <p:cNvSpPr/>
          <p:nvPr/>
        </p:nvSpPr>
        <p:spPr bwMode="auto">
          <a:xfrm>
            <a:off x="3352800" y="6129338"/>
            <a:ext cx="842963" cy="2286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28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p:txBody>
      </p:sp>
      <p:sp>
        <p:nvSpPr>
          <p:cNvPr id="6" name="TextBox 5"/>
          <p:cNvSpPr txBox="1"/>
          <p:nvPr/>
        </p:nvSpPr>
        <p:spPr>
          <a:xfrm>
            <a:off x="3321842" y="6087548"/>
            <a:ext cx="582214" cy="215444"/>
          </a:xfrm>
          <a:prstGeom prst="rect">
            <a:avLst/>
          </a:prstGeom>
          <a:noFill/>
        </p:spPr>
        <p:txBody>
          <a:bodyPr wrap="square" rtlCol="0">
            <a:spAutoFit/>
          </a:bodyPr>
          <a:lstStyle/>
          <a:p>
            <a:pPr algn="l" rtl="0"/>
            <a:r>
              <a:rPr lang="ru-Ru" sz="800" b="0" i="0" u="none" baseline="0">
                <a:latin typeface="Calibri" panose="020F0502020204030204" pitchFamily="34" charset="0"/>
                <a:cs typeface="Calibri" panose="020F0502020204030204" pitchFamily="34" charset="0"/>
              </a:rPr>
              <a:t>Базовый </a:t>
            </a:r>
          </a:p>
        </p:txBody>
      </p:sp>
      <p:sp>
        <p:nvSpPr>
          <p:cNvPr id="8" name="Rectangle 7"/>
          <p:cNvSpPr/>
          <p:nvPr/>
        </p:nvSpPr>
        <p:spPr bwMode="auto">
          <a:xfrm>
            <a:off x="4429125" y="6115050"/>
            <a:ext cx="514350" cy="22752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28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p:txBody>
      </p:sp>
      <p:sp>
        <p:nvSpPr>
          <p:cNvPr id="9" name="Rectangle 8"/>
          <p:cNvSpPr/>
          <p:nvPr/>
        </p:nvSpPr>
        <p:spPr bwMode="auto">
          <a:xfrm>
            <a:off x="5164932" y="6096000"/>
            <a:ext cx="514350" cy="22752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28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p:txBody>
      </p:sp>
      <p:sp>
        <p:nvSpPr>
          <p:cNvPr id="10" name="Rectangle 9"/>
          <p:cNvSpPr/>
          <p:nvPr/>
        </p:nvSpPr>
        <p:spPr bwMode="auto">
          <a:xfrm>
            <a:off x="5932882" y="6100762"/>
            <a:ext cx="514350" cy="22752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2800" b="0" i="0" u="none" strike="noStrike" cap="none" normalizeH="0" baseline="0">
              <a:ln>
                <a:noFill/>
              </a:ln>
              <a:solidFill>
                <a:schemeClr val="tx1"/>
              </a:solidFill>
              <a:effectLst/>
              <a:latin typeface="Calibri" panose="020F0502020204030204" pitchFamily="34" charset="0"/>
              <a:cs typeface="Calibri" panose="020F0502020204030204" pitchFamily="34" charset="0"/>
            </a:endParaRPr>
          </a:p>
        </p:txBody>
      </p:sp>
      <p:sp>
        <p:nvSpPr>
          <p:cNvPr id="11" name="TextBox 10"/>
          <p:cNvSpPr txBox="1"/>
          <p:nvPr/>
        </p:nvSpPr>
        <p:spPr>
          <a:xfrm>
            <a:off x="4332679" y="6087548"/>
            <a:ext cx="842963" cy="215444"/>
          </a:xfrm>
          <a:prstGeom prst="rect">
            <a:avLst/>
          </a:prstGeom>
          <a:noFill/>
        </p:spPr>
        <p:txBody>
          <a:bodyPr wrap="square" rtlCol="0">
            <a:spAutoFit/>
          </a:bodyPr>
          <a:lstStyle/>
          <a:p>
            <a:pPr algn="l" rtl="0"/>
            <a:r>
              <a:rPr lang="ru-Ru" sz="800" b="0" i="0" u="none" baseline="0">
                <a:latin typeface="Calibri" panose="020F0502020204030204" pitchFamily="34" charset="0"/>
                <a:cs typeface="Calibri" panose="020F0502020204030204" pitchFamily="34" charset="0"/>
              </a:rPr>
              <a:t>Средний </a:t>
            </a:r>
          </a:p>
        </p:txBody>
      </p:sp>
      <p:sp>
        <p:nvSpPr>
          <p:cNvPr id="12" name="TextBox 11"/>
          <p:cNvSpPr txBox="1"/>
          <p:nvPr/>
        </p:nvSpPr>
        <p:spPr>
          <a:xfrm>
            <a:off x="5111349" y="6087548"/>
            <a:ext cx="842963" cy="215444"/>
          </a:xfrm>
          <a:prstGeom prst="rect">
            <a:avLst/>
          </a:prstGeom>
          <a:noFill/>
        </p:spPr>
        <p:txBody>
          <a:bodyPr wrap="square" rtlCol="0">
            <a:spAutoFit/>
          </a:bodyPr>
          <a:lstStyle/>
          <a:p>
            <a:pPr algn="l" rtl="0"/>
            <a:r>
              <a:rPr lang="ru-Ru" sz="800" b="0" i="0" u="none" baseline="0">
                <a:latin typeface="Calibri" panose="020F0502020204030204" pitchFamily="34" charset="0"/>
                <a:cs typeface="Calibri" panose="020F0502020204030204" pitchFamily="34" charset="0"/>
              </a:rPr>
              <a:t>Продвинутый</a:t>
            </a:r>
          </a:p>
        </p:txBody>
      </p:sp>
      <p:sp>
        <p:nvSpPr>
          <p:cNvPr id="13" name="TextBox 12"/>
          <p:cNvSpPr txBox="1"/>
          <p:nvPr/>
        </p:nvSpPr>
        <p:spPr>
          <a:xfrm>
            <a:off x="5900735" y="6083086"/>
            <a:ext cx="728665" cy="215444"/>
          </a:xfrm>
          <a:prstGeom prst="rect">
            <a:avLst/>
          </a:prstGeom>
          <a:noFill/>
        </p:spPr>
        <p:txBody>
          <a:bodyPr wrap="square" rtlCol="0">
            <a:spAutoFit/>
          </a:bodyPr>
          <a:lstStyle/>
          <a:p>
            <a:pPr algn="l" rtl="0"/>
            <a:r>
              <a:rPr lang="ru-Ru" sz="800" b="0" i="0" u="none" baseline="0">
                <a:latin typeface="Calibri" panose="020F0502020204030204" pitchFamily="34" charset="0"/>
                <a:cs typeface="Calibri" panose="020F0502020204030204" pitchFamily="34" charset="0"/>
              </a:rPr>
              <a:t>Передовой</a:t>
            </a:r>
          </a:p>
        </p:txBody>
      </p:sp>
    </p:spTree>
    <p:extLst>
      <p:ext uri="{BB962C8B-B14F-4D97-AF65-F5344CB8AC3E}">
        <p14:creationId xmlns:p14="http://schemas.microsoft.com/office/powerpoint/2010/main" val="32372048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173163" y="316362"/>
            <a:ext cx="8818437"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pPr algn="l" rtl="0"/>
            <a:r>
              <a:rPr lang="ru-Ru" sz="2800" b="1" i="0" u="none" baseline="0">
                <a:latin typeface="Calibri" panose="020F0502020204030204" pitchFamily="34" charset="0"/>
                <a:cs typeface="Calibri" panose="020F0502020204030204" pitchFamily="34" charset="0"/>
              </a:rPr>
              <a:t>Теплокарта CMM в разбивке по функциям и уровням</a:t>
            </a:r>
          </a:p>
        </p:txBody>
      </p:sp>
      <p:sp>
        <p:nvSpPr>
          <p:cNvPr id="4" name="Slide Number Placeholder 3"/>
          <p:cNvSpPr>
            <a:spLocks noGrp="1"/>
          </p:cNvSpPr>
          <p:nvPr>
            <p:ph type="sldNum" sz="quarter" idx="12"/>
          </p:nvPr>
        </p:nvSpPr>
        <p:spPr/>
        <p:txBody>
          <a:bodyPr/>
          <a:lstStyle/>
          <a:p>
            <a:pPr algn="r" rtl="0"/>
            <a:fld id="{B9F1CF4F-F94A-4E72-8A7A-1D90E0D98BB3}" type="slidenum">
              <a:rPr>
                <a:latin typeface="Calibri" panose="020F0502020204030204" pitchFamily="34" charset="0"/>
                <a:cs typeface="Calibri" panose="020F0502020204030204" pitchFamily="34" charset="0"/>
              </a:rPr>
              <a:pPr algn="r" rtl="0"/>
              <a:t>59</a:t>
            </a:fld>
            <a:endParaRPr lang="ru-Ru" altLang="en-US">
              <a:latin typeface="Calibri" panose="020F0502020204030204" pitchFamily="34" charset="0"/>
              <a:cs typeface="Calibri" panose="020F0502020204030204" pitchFamily="34" charset="0"/>
            </a:endParaRPr>
          </a:p>
        </p:txBody>
      </p:sp>
      <p:pic>
        <p:nvPicPr>
          <p:cNvPr id="6" name="Picture 5"/>
          <p:cNvPicPr/>
          <p:nvPr/>
        </p:nvPicPr>
        <p:blipFill rotWithShape="1">
          <a:blip r:embed="rId3">
            <a:extLst>
              <a:ext uri="{28A0092B-C50C-407E-A947-70E740481C1C}">
                <a14:useLocalDpi xmlns:a14="http://schemas.microsoft.com/office/drawing/2010/main" val="0"/>
              </a:ext>
            </a:extLst>
          </a:blip>
          <a:srcRect b="18184"/>
          <a:stretch/>
        </p:blipFill>
        <p:spPr bwMode="auto">
          <a:xfrm>
            <a:off x="381000" y="1066801"/>
            <a:ext cx="8305800" cy="4469842"/>
          </a:xfrm>
          <a:prstGeom prst="rect">
            <a:avLst/>
          </a:prstGeom>
          <a:noFill/>
          <a:ln>
            <a:noFill/>
          </a:ln>
        </p:spPr>
      </p:pic>
      <p:pic>
        <p:nvPicPr>
          <p:cNvPr id="256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5715000"/>
            <a:ext cx="82296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98460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33400" y="487551"/>
            <a:ext cx="6400800" cy="523220"/>
          </a:xfrm>
          <a:prstGeom prst="rect">
            <a:avLst/>
          </a:prstGeom>
          <a:noFill/>
        </p:spPr>
        <p:txBody>
          <a:bodyPr wrap="square" rtlCol="0">
            <a:spAutoFit/>
          </a:bodyPr>
          <a:lstStyle/>
          <a:p>
            <a:pPr algn="l" rtl="0"/>
            <a:r>
              <a:rPr lang="ru-Ru" sz="2800" b="1" i="0" u="none" baseline="0">
                <a:solidFill>
                  <a:srgbClr val="BA0C2F"/>
                </a:solidFill>
                <a:latin typeface="Calibri" panose="020F0502020204030204" pitchFamily="34" charset="0"/>
                <a:cs typeface="Calibri" panose="020F0502020204030204" pitchFamily="34" charset="0"/>
              </a:rPr>
              <a:t>РАСПИСАНИЕ ЗАНЯТИЙ</a:t>
            </a:r>
          </a:p>
        </p:txBody>
      </p:sp>
      <p:sp>
        <p:nvSpPr>
          <p:cNvPr id="8" name="Content Placeholder 2"/>
          <p:cNvSpPr txBox="1">
            <a:spLocks/>
          </p:cNvSpPr>
          <p:nvPr/>
        </p:nvSpPr>
        <p:spPr bwMode="auto">
          <a:xfrm>
            <a:off x="1295400" y="2209800"/>
            <a:ext cx="6858000" cy="3048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algn="l" rtl="0">
              <a:spcAft>
                <a:spcPts val="1200"/>
              </a:spcAft>
              <a:buFont typeface="Wingdings" pitchFamily="2" charset="2"/>
              <a:buChar char="Ø"/>
            </a:pPr>
            <a:endParaRPr lang="ru-Ru" sz="2800" dirty="0">
              <a:latin typeface="Calibri" panose="020F0502020204030204" pitchFamily="34" charset="0"/>
              <a:cs typeface="Calibri" panose="020F0502020204030204" pitchFamily="34" charset="0"/>
            </a:endParaRPr>
          </a:p>
        </p:txBody>
      </p:sp>
      <p:graphicFrame>
        <p:nvGraphicFramePr>
          <p:cNvPr id="10" name="Diagram 9"/>
          <p:cNvGraphicFramePr/>
          <p:nvPr>
            <p:extLst>
              <p:ext uri="{D42A27DB-BD31-4B8C-83A1-F6EECF244321}">
                <p14:modId xmlns:p14="http://schemas.microsoft.com/office/powerpoint/2010/main" val="1845608909"/>
              </p:ext>
            </p:extLst>
          </p:nvPr>
        </p:nvGraphicFramePr>
        <p:xfrm>
          <a:off x="304800" y="1371600"/>
          <a:ext cx="8686799"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49207046"/>
      </p:ext>
    </p:extLst>
  </p:cSld>
  <p:clrMapOvr>
    <a:masterClrMapping/>
  </p:clrMapOvr>
  <p:transition spd="slow">
    <p:push di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6104" y="457200"/>
            <a:ext cx="7772400" cy="685800"/>
          </a:xfrm>
        </p:spPr>
        <p:txBody>
          <a:bodyPr>
            <a:normAutofit/>
          </a:bodyPr>
          <a:lstStyle/>
          <a:p>
            <a:pPr algn="l" rtl="0"/>
            <a:r>
              <a:rPr lang="ru-Ru" b="1" i="0" u="none" baseline="0">
                <a:latin typeface="Calibri" panose="020F0502020204030204" pitchFamily="34" charset="0"/>
                <a:cs typeface="Calibri" panose="020F0502020204030204" pitchFamily="34" charset="0"/>
              </a:rPr>
              <a:t>Разделы с примечаниями</a:t>
            </a:r>
          </a:p>
        </p:txBody>
      </p:sp>
      <p:sp>
        <p:nvSpPr>
          <p:cNvPr id="3" name="Content Placeholder 2"/>
          <p:cNvSpPr>
            <a:spLocks noGrp="1"/>
          </p:cNvSpPr>
          <p:nvPr>
            <p:ph idx="1"/>
          </p:nvPr>
        </p:nvSpPr>
        <p:spPr>
          <a:xfrm>
            <a:off x="685800" y="1295400"/>
            <a:ext cx="8001000" cy="4953000"/>
          </a:xfrm>
        </p:spPr>
        <p:txBody>
          <a:bodyPr>
            <a:noAutofit/>
          </a:bodyPr>
          <a:lstStyle/>
          <a:p>
            <a:pPr algn="l" rtl="0"/>
            <a:r>
              <a:rPr lang="ru-Ru" sz="1800" b="0" i="0" u="none" baseline="0">
                <a:latin typeface="Calibri" panose="020F0502020204030204" pitchFamily="34" charset="0"/>
                <a:cs typeface="Calibri" panose="020F0502020204030204" pitchFamily="34" charset="0"/>
              </a:rPr>
              <a:t>После каждого модуля СММ идет раздел с примечаниями. Пожалуйста, заглядывайте в него!</a:t>
            </a:r>
          </a:p>
          <a:p>
            <a:pPr algn="l" rtl="0"/>
            <a:r>
              <a:rPr lang="ru-Ru" sz="1800" b="0" i="0" u="none" baseline="0">
                <a:latin typeface="Calibri" panose="020F0502020204030204" pitchFamily="34" charset="0"/>
                <a:cs typeface="Calibri" panose="020F0502020204030204" pitchFamily="34" charset="0"/>
              </a:rPr>
              <a:t>Примечания должны добавлять контекст и предлагать более подробное объяснение некоторых из полученных вами результатов. Также следует отметить имеющиеся трудности по сбору данных для модуля. </a:t>
            </a:r>
          </a:p>
          <a:p>
            <a:pPr algn="l" rtl="0"/>
            <a:r>
              <a:rPr lang="ru-Ru" sz="1800" b="0" i="0" u="none" baseline="0">
                <a:latin typeface="Calibri" panose="020F0502020204030204" pitchFamily="34" charset="0"/>
                <a:cs typeface="Calibri" panose="020F0502020204030204" pitchFamily="34" charset="0"/>
              </a:rPr>
              <a:t>Если вам не удалось опросить наиболее информированного человека по модулю, это следует отметить. </a:t>
            </a:r>
          </a:p>
          <a:p>
            <a:pPr algn="l" rtl="0"/>
            <a:r>
              <a:rPr lang="ru-Ru" sz="1800" b="0" i="0" u="none" baseline="0">
                <a:latin typeface="Calibri" panose="020F0502020204030204" pitchFamily="34" charset="0"/>
                <a:cs typeface="Calibri" panose="020F0502020204030204" pitchFamily="34" charset="0"/>
              </a:rPr>
              <a:t>Если вы заметите что-то, о чем в СММ не задаются вопросы, это ценная информация, которую следует зарегистрировать в форме примечания.</a:t>
            </a:r>
          </a:p>
          <a:p>
            <a:pPr algn="l" rtl="0"/>
            <a:r>
              <a:rPr lang="ru-Ru" sz="1800" b="0" i="0" u="none" baseline="0">
                <a:latin typeface="Calibri" panose="020F0502020204030204" pitchFamily="34" charset="0"/>
                <a:cs typeface="Calibri" panose="020F0502020204030204" pitchFamily="34" charset="0"/>
              </a:rPr>
              <a:t>Если вы найдете кого-то опытного в своей области, отметьте таких людей, так как их опыт, возможно, пригодится для других объектов. </a:t>
            </a:r>
          </a:p>
          <a:p>
            <a:pPr algn="l" rtl="0"/>
            <a:r>
              <a:rPr lang="ru-Ru" sz="1800" b="0" i="0" u="none" baseline="0">
                <a:latin typeface="Calibri" panose="020F0502020204030204" pitchFamily="34" charset="0"/>
                <a:cs typeface="Calibri" panose="020F0502020204030204" pitchFamily="34" charset="0"/>
              </a:rPr>
              <a:t>Делайте также примечания об инновационных практиках, передовых практиках или способе решения какой-либо проблемы. </a:t>
            </a:r>
          </a:p>
          <a:p>
            <a:pPr algn="l" rtl="0"/>
            <a:r>
              <a:rPr lang="ru-Ru" sz="1800" b="0" i="0" u="none" baseline="0">
                <a:latin typeface="Calibri" panose="020F0502020204030204" pitchFamily="34" charset="0"/>
                <a:cs typeface="Calibri" panose="020F0502020204030204" pitchFamily="34" charset="0"/>
              </a:rPr>
              <a:t>Добавляйте любые сделанные вами наблюдения об объекте в целом.  </a:t>
            </a:r>
          </a:p>
          <a:p>
            <a:endParaRPr lang="ru-Ru" sz="1800" dirty="0">
              <a:latin typeface="Calibri" panose="020F0502020204030204" pitchFamily="34" charset="0"/>
              <a:cs typeface="Calibri" panose="020F0502020204030204" pitchFamily="34" charset="0"/>
            </a:endParaRPr>
          </a:p>
        </p:txBody>
      </p:sp>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60</a:t>
            </a:fld>
            <a:endParaRPr lang="ru-Ru">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117145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09600" y="2971800"/>
            <a:ext cx="7772400" cy="1362075"/>
          </a:xfrm>
        </p:spPr>
        <p:txBody>
          <a:bodyPr>
            <a:noAutofit/>
          </a:bodyPr>
          <a:lstStyle/>
          <a:p>
            <a:pPr algn="l" rtl="0"/>
            <a:r>
              <a:rPr lang="ru-Ru" sz="3200" b="1" i="0" u="none" cap="none" baseline="0">
                <a:latin typeface="Calibri" panose="020F0502020204030204" pitchFamily="34" charset="0"/>
                <a:cs typeface="Calibri" panose="020F0502020204030204" pitchFamily="34" charset="0"/>
              </a:rPr>
              <a:t>Модули возможностей на уровне точек оказания услуг </a:t>
            </a:r>
          </a:p>
        </p:txBody>
      </p:sp>
      <p:sp>
        <p:nvSpPr>
          <p:cNvPr id="5" name="Date Placeholder 3">
            <a:extLst>
              <a:ext uri="{FF2B5EF4-FFF2-40B4-BE49-F238E27FC236}">
                <a16:creationId xmlns:a16="http://schemas.microsoft.com/office/drawing/2014/main" id="{71B8CC67-3ACC-42AB-AB1B-4BCA0F69CFB9}"/>
              </a:ext>
            </a:extLst>
          </p:cNvPr>
          <p:cNvSpPr txBox="1">
            <a:spLocks/>
          </p:cNvSpPr>
          <p:nvPr/>
        </p:nvSpPr>
        <p:spPr>
          <a:xfrm>
            <a:off x="152400" y="6530079"/>
            <a:ext cx="2133600" cy="184666"/>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th-TH" sz="800">
                <a:latin typeface="Arial" panose="020B0604020202020204" pitchFamily="34" charset="0"/>
              </a:rPr>
              <a:t>8/10/2022</a:t>
            </a:r>
            <a:endParaRPr lang="ru-Ru" sz="6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47461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6056" y="304800"/>
            <a:ext cx="7772400" cy="609600"/>
          </a:xfrm>
        </p:spPr>
        <p:txBody>
          <a:bodyPr>
            <a:normAutofit/>
          </a:bodyPr>
          <a:lstStyle/>
          <a:p>
            <a:pPr algn="l" rtl="0"/>
            <a:r>
              <a:rPr lang="ru-Ru" b="1" i="0" u="none" baseline="0">
                <a:latin typeface="Calibri" panose="020F0502020204030204" pitchFamily="34" charset="0"/>
                <a:cs typeface="Calibri" panose="020F0502020204030204" pitchFamily="34" charset="0"/>
              </a:rPr>
              <a:t>Модули по типу объекта оказания услуг</a:t>
            </a:r>
          </a:p>
        </p:txBody>
      </p:sp>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62</a:t>
            </a:fld>
            <a:endParaRPr lang="ru-Ru">
              <a:latin typeface="Calibri" panose="020F0502020204030204" pitchFamily="34" charset="0"/>
              <a:cs typeface="Calibri" panose="020F050202020403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3332078063"/>
              </p:ext>
            </p:extLst>
          </p:nvPr>
        </p:nvGraphicFramePr>
        <p:xfrm>
          <a:off x="152400" y="1295400"/>
          <a:ext cx="8839202" cy="5060421"/>
        </p:xfrm>
        <a:graphic>
          <a:graphicData uri="http://schemas.openxmlformats.org/drawingml/2006/table">
            <a:tbl>
              <a:tblPr>
                <a:tableStyleId>{5C22544A-7EE6-4342-B048-85BDC9FD1C3A}</a:tableStyleId>
              </a:tblPr>
              <a:tblGrid>
                <a:gridCol w="838198">
                  <a:extLst>
                    <a:ext uri="{9D8B030D-6E8A-4147-A177-3AD203B41FA5}">
                      <a16:colId xmlns:a16="http://schemas.microsoft.com/office/drawing/2014/main" val="20000"/>
                    </a:ext>
                  </a:extLst>
                </a:gridCol>
                <a:gridCol w="727364">
                  <a:extLst>
                    <a:ext uri="{9D8B030D-6E8A-4147-A177-3AD203B41FA5}">
                      <a16:colId xmlns:a16="http://schemas.microsoft.com/office/drawing/2014/main" val="20001"/>
                    </a:ext>
                  </a:extLst>
                </a:gridCol>
                <a:gridCol w="727364">
                  <a:extLst>
                    <a:ext uri="{9D8B030D-6E8A-4147-A177-3AD203B41FA5}">
                      <a16:colId xmlns:a16="http://schemas.microsoft.com/office/drawing/2014/main" val="20002"/>
                    </a:ext>
                  </a:extLst>
                </a:gridCol>
                <a:gridCol w="727364">
                  <a:extLst>
                    <a:ext uri="{9D8B030D-6E8A-4147-A177-3AD203B41FA5}">
                      <a16:colId xmlns:a16="http://schemas.microsoft.com/office/drawing/2014/main" val="20003"/>
                    </a:ext>
                  </a:extLst>
                </a:gridCol>
                <a:gridCol w="727364">
                  <a:extLst>
                    <a:ext uri="{9D8B030D-6E8A-4147-A177-3AD203B41FA5}">
                      <a16:colId xmlns:a16="http://schemas.microsoft.com/office/drawing/2014/main" val="20004"/>
                    </a:ext>
                  </a:extLst>
                </a:gridCol>
                <a:gridCol w="727364">
                  <a:extLst>
                    <a:ext uri="{9D8B030D-6E8A-4147-A177-3AD203B41FA5}">
                      <a16:colId xmlns:a16="http://schemas.microsoft.com/office/drawing/2014/main" val="20005"/>
                    </a:ext>
                  </a:extLst>
                </a:gridCol>
                <a:gridCol w="727364">
                  <a:extLst>
                    <a:ext uri="{9D8B030D-6E8A-4147-A177-3AD203B41FA5}">
                      <a16:colId xmlns:a16="http://schemas.microsoft.com/office/drawing/2014/main" val="20006"/>
                    </a:ext>
                  </a:extLst>
                </a:gridCol>
                <a:gridCol w="727364">
                  <a:extLst>
                    <a:ext uri="{9D8B030D-6E8A-4147-A177-3AD203B41FA5}">
                      <a16:colId xmlns:a16="http://schemas.microsoft.com/office/drawing/2014/main" val="20007"/>
                    </a:ext>
                  </a:extLst>
                </a:gridCol>
                <a:gridCol w="727364">
                  <a:extLst>
                    <a:ext uri="{9D8B030D-6E8A-4147-A177-3AD203B41FA5}">
                      <a16:colId xmlns:a16="http://schemas.microsoft.com/office/drawing/2014/main" val="20008"/>
                    </a:ext>
                  </a:extLst>
                </a:gridCol>
                <a:gridCol w="727364">
                  <a:extLst>
                    <a:ext uri="{9D8B030D-6E8A-4147-A177-3AD203B41FA5}">
                      <a16:colId xmlns:a16="http://schemas.microsoft.com/office/drawing/2014/main" val="20009"/>
                    </a:ext>
                  </a:extLst>
                </a:gridCol>
                <a:gridCol w="727364">
                  <a:extLst>
                    <a:ext uri="{9D8B030D-6E8A-4147-A177-3AD203B41FA5}">
                      <a16:colId xmlns:a16="http://schemas.microsoft.com/office/drawing/2014/main" val="20010"/>
                    </a:ext>
                  </a:extLst>
                </a:gridCol>
                <a:gridCol w="727364">
                  <a:extLst>
                    <a:ext uri="{9D8B030D-6E8A-4147-A177-3AD203B41FA5}">
                      <a16:colId xmlns:a16="http://schemas.microsoft.com/office/drawing/2014/main" val="20011"/>
                    </a:ext>
                  </a:extLst>
                </a:gridCol>
              </a:tblGrid>
              <a:tr h="1371599">
                <a:tc>
                  <a:txBody>
                    <a:bodyPr/>
                    <a:lstStyle/>
                    <a:p>
                      <a:pPr algn="l" rtl="0" fontAlgn="b"/>
                      <a:r>
                        <a:rPr lang="ru-Ru" sz="1000" b="1" i="0" u="none" strike="noStrike" spc="-20" baseline="0">
                          <a:effectLst/>
                          <a:latin typeface="Calibri" panose="020F0502020204030204" pitchFamily="34" charset="0"/>
                          <a:cs typeface="Calibri" panose="020F0502020204030204" pitchFamily="34" charset="0"/>
                        </a:rPr>
                        <a:t>Действующее лицо</a:t>
                      </a:r>
                      <a:endParaRPr lang="ru-Ru" sz="1000" b="1" i="0" u="none" strike="noStrike" spc="-20" baseline="0" dirty="0">
                        <a:solidFill>
                          <a:srgbClr val="000000"/>
                        </a:solidFill>
                        <a:effectLst/>
                        <a:latin typeface="Calibri" panose="020F0502020204030204" pitchFamily="34" charset="0"/>
                        <a:cs typeface="Calibri" panose="020F0502020204030204" pitchFamily="34" charset="0"/>
                      </a:endParaRPr>
                    </a:p>
                  </a:txBody>
                  <a:tcPr marL="6565" marR="6565" marT="6565" marB="0" anchor="b"/>
                </a:tc>
                <a:tc>
                  <a:txBody>
                    <a:bodyPr/>
                    <a:lstStyle/>
                    <a:p>
                      <a:pPr algn="ctr" rtl="0" fontAlgn="b"/>
                      <a:r>
                        <a:rPr lang="ru-Ru" sz="1000" b="1" i="0" u="none" strike="noStrike" spc="-20" baseline="0">
                          <a:effectLst/>
                          <a:latin typeface="Calibri" panose="020F0502020204030204" pitchFamily="34" charset="0"/>
                          <a:cs typeface="Calibri" panose="020F0502020204030204" pitchFamily="34" charset="0"/>
                        </a:rPr>
                        <a:t>Стратегическое планирование и управление</a:t>
                      </a:r>
                      <a:endParaRPr lang="ru-Ru" sz="1000" b="1" i="0" u="none" strike="noStrike" spc="-20" baseline="0" dirty="0">
                        <a:solidFill>
                          <a:srgbClr val="000000"/>
                        </a:solidFill>
                        <a:effectLst/>
                        <a:latin typeface="Calibri" panose="020F0502020204030204" pitchFamily="34" charset="0"/>
                        <a:cs typeface="Calibri" panose="020F0502020204030204" pitchFamily="34" charset="0"/>
                      </a:endParaRPr>
                    </a:p>
                  </a:txBody>
                  <a:tcPr marL="6565" marR="6565" marT="6565" marB="0" anchor="b"/>
                </a:tc>
                <a:tc>
                  <a:txBody>
                    <a:bodyPr/>
                    <a:lstStyle/>
                    <a:p>
                      <a:pPr algn="ctr" rtl="0" fontAlgn="b"/>
                      <a:r>
                        <a:rPr lang="ru-Ru" sz="1000" b="1" i="0" u="none" strike="noStrike" spc="-20" baseline="0">
                          <a:effectLst/>
                          <a:latin typeface="Calibri" panose="020F0502020204030204" pitchFamily="34" charset="0"/>
                          <a:cs typeface="Calibri" panose="020F0502020204030204" pitchFamily="34" charset="0"/>
                        </a:rPr>
                        <a:t>Служба управления персоналом</a:t>
                      </a:r>
                      <a:endParaRPr lang="ru-Ru" sz="1000" b="1" i="0" u="none" strike="noStrike" spc="-20" baseline="0" dirty="0">
                        <a:solidFill>
                          <a:srgbClr val="000000"/>
                        </a:solidFill>
                        <a:effectLst/>
                        <a:latin typeface="Calibri" panose="020F0502020204030204" pitchFamily="34" charset="0"/>
                        <a:cs typeface="Calibri" panose="020F0502020204030204" pitchFamily="34" charset="0"/>
                      </a:endParaRPr>
                    </a:p>
                  </a:txBody>
                  <a:tcPr marL="6565" marR="6565" marT="6565" marB="0" anchor="b"/>
                </a:tc>
                <a:tc>
                  <a:txBody>
                    <a:bodyPr/>
                    <a:lstStyle/>
                    <a:p>
                      <a:pPr algn="ctr" rtl="0" fontAlgn="b"/>
                      <a:r>
                        <a:rPr lang="ru-Ru" sz="1000" b="1" i="0" u="none" strike="noStrike" spc="-20" baseline="0">
                          <a:effectLst/>
                          <a:latin typeface="Calibri" panose="020F0502020204030204" pitchFamily="34" charset="0"/>
                          <a:cs typeface="Calibri" panose="020F0502020204030204" pitchFamily="34" charset="0"/>
                        </a:rPr>
                        <a:t>Информационная система управления логистикой</a:t>
                      </a:r>
                      <a:endParaRPr lang="ru-Ru" sz="1000" b="1" i="0" u="none" strike="noStrike" spc="-20" baseline="0" dirty="0">
                        <a:solidFill>
                          <a:srgbClr val="000000"/>
                        </a:solidFill>
                        <a:effectLst/>
                        <a:latin typeface="Calibri" panose="020F0502020204030204" pitchFamily="34" charset="0"/>
                        <a:cs typeface="Calibri" panose="020F0502020204030204" pitchFamily="34" charset="0"/>
                      </a:endParaRPr>
                    </a:p>
                  </a:txBody>
                  <a:tcPr marL="6565" marR="6565" marT="6565" marB="0" anchor="b"/>
                </a:tc>
                <a:tc>
                  <a:txBody>
                    <a:bodyPr/>
                    <a:lstStyle/>
                    <a:p>
                      <a:pPr algn="ctr" rtl="0" fontAlgn="b"/>
                      <a:r>
                        <a:rPr lang="ru-Ru" sz="1000" b="1" i="0" u="none" strike="noStrike" spc="-20" baseline="0">
                          <a:effectLst/>
                          <a:latin typeface="Calibri" panose="020F0502020204030204" pitchFamily="34" charset="0"/>
                          <a:cs typeface="Calibri" panose="020F0502020204030204" pitchFamily="34" charset="0"/>
                        </a:rPr>
                        <a:t>Финансовая устойчивость</a:t>
                      </a:r>
                      <a:endParaRPr lang="ru-Ru" sz="1000" b="1" i="0" u="none" strike="noStrike" spc="-20" baseline="0" dirty="0">
                        <a:solidFill>
                          <a:srgbClr val="000000"/>
                        </a:solidFill>
                        <a:effectLst/>
                        <a:latin typeface="Calibri" panose="020F0502020204030204" pitchFamily="34" charset="0"/>
                        <a:cs typeface="Calibri" panose="020F0502020204030204" pitchFamily="34" charset="0"/>
                      </a:endParaRPr>
                    </a:p>
                  </a:txBody>
                  <a:tcPr marL="6565" marR="6565" marT="6565" marB="0" anchor="b"/>
                </a:tc>
                <a:tc>
                  <a:txBody>
                    <a:bodyPr/>
                    <a:lstStyle/>
                    <a:p>
                      <a:pPr algn="ctr" rtl="0" fontAlgn="b"/>
                      <a:r>
                        <a:rPr lang="ru-Ru" sz="1000" b="1" i="0" u="none" strike="noStrike" spc="-20" baseline="0">
                          <a:effectLst/>
                          <a:latin typeface="Calibri" panose="020F0502020204030204" pitchFamily="34" charset="0"/>
                          <a:cs typeface="Calibri" panose="020F0502020204030204" pitchFamily="34" charset="0"/>
                        </a:rPr>
                        <a:t>Политика и управление</a:t>
                      </a:r>
                      <a:endParaRPr lang="ru-Ru" sz="1000" b="1" i="0" u="none" strike="noStrike" spc="-20" baseline="0" dirty="0">
                        <a:solidFill>
                          <a:srgbClr val="000000"/>
                        </a:solidFill>
                        <a:effectLst/>
                        <a:latin typeface="Calibri" panose="020F0502020204030204" pitchFamily="34" charset="0"/>
                        <a:cs typeface="Calibri" panose="020F0502020204030204" pitchFamily="34" charset="0"/>
                      </a:endParaRPr>
                    </a:p>
                  </a:txBody>
                  <a:tcPr marL="6565" marR="6565" marT="6565" marB="0" anchor="b"/>
                </a:tc>
                <a:tc>
                  <a:txBody>
                    <a:bodyPr/>
                    <a:lstStyle/>
                    <a:p>
                      <a:pPr algn="ctr" rtl="0" fontAlgn="b"/>
                      <a:r>
                        <a:rPr lang="ru-Ru" sz="1000" b="1" i="0" u="none" strike="noStrike" spc="-20" baseline="0">
                          <a:effectLst/>
                          <a:latin typeface="Calibri" panose="020F0502020204030204" pitchFamily="34" charset="0"/>
                          <a:cs typeface="Calibri" panose="020F0502020204030204" pitchFamily="34" charset="0"/>
                        </a:rPr>
                        <a:t>Качество и фармакологический надзор</a:t>
                      </a:r>
                      <a:endParaRPr lang="ru-Ru" sz="1000" b="1" i="0" u="none" strike="noStrike" spc="-20" baseline="0" dirty="0">
                        <a:solidFill>
                          <a:srgbClr val="000000"/>
                        </a:solidFill>
                        <a:effectLst/>
                        <a:latin typeface="Calibri" panose="020F0502020204030204" pitchFamily="34" charset="0"/>
                        <a:cs typeface="Calibri" panose="020F0502020204030204" pitchFamily="34" charset="0"/>
                      </a:endParaRPr>
                    </a:p>
                  </a:txBody>
                  <a:tcPr marL="6565" marR="6565" marT="6565" marB="0" anchor="b"/>
                </a:tc>
                <a:tc>
                  <a:txBody>
                    <a:bodyPr/>
                    <a:lstStyle/>
                    <a:p>
                      <a:pPr algn="ctr" rtl="0" fontAlgn="b"/>
                      <a:r>
                        <a:rPr lang="ru-Ru" sz="1000" b="1" i="0" u="none" strike="noStrike" spc="-20" baseline="0">
                          <a:effectLst/>
                          <a:latin typeface="Calibri" panose="020F0502020204030204" pitchFamily="34" charset="0"/>
                          <a:cs typeface="Calibri" panose="020F0502020204030204" pitchFamily="34" charset="0"/>
                        </a:rPr>
                        <a:t>Прогнозирование и планирование поставок</a:t>
                      </a:r>
                      <a:endParaRPr lang="ru-Ru" sz="1000" b="1" i="0" u="none" strike="noStrike" spc="-20" baseline="0" dirty="0">
                        <a:solidFill>
                          <a:srgbClr val="000000"/>
                        </a:solidFill>
                        <a:effectLst/>
                        <a:latin typeface="Calibri" panose="020F0502020204030204" pitchFamily="34" charset="0"/>
                        <a:cs typeface="Calibri" panose="020F0502020204030204" pitchFamily="34" charset="0"/>
                      </a:endParaRPr>
                    </a:p>
                  </a:txBody>
                  <a:tcPr marL="6565" marR="6565" marT="6565" marB="0" anchor="b"/>
                </a:tc>
                <a:tc>
                  <a:txBody>
                    <a:bodyPr/>
                    <a:lstStyle/>
                    <a:p>
                      <a:pPr algn="ctr" rtl="0" fontAlgn="b"/>
                      <a:r>
                        <a:rPr lang="ru-Ru" sz="1000" b="1" i="0" u="none" strike="noStrike" spc="-20" baseline="0">
                          <a:effectLst/>
                          <a:latin typeface="Calibri" panose="020F0502020204030204" pitchFamily="34" charset="0"/>
                          <a:cs typeface="Calibri" panose="020F0502020204030204" pitchFamily="34" charset="0"/>
                        </a:rPr>
                        <a:t>Закупки и таможенное оформление</a:t>
                      </a:r>
                      <a:endParaRPr lang="ru-Ru" sz="1000" b="1" i="0" u="none" strike="noStrike" spc="-20" baseline="0" dirty="0">
                        <a:solidFill>
                          <a:srgbClr val="000000"/>
                        </a:solidFill>
                        <a:effectLst/>
                        <a:latin typeface="Calibri" panose="020F0502020204030204" pitchFamily="34" charset="0"/>
                        <a:cs typeface="Calibri" panose="020F0502020204030204" pitchFamily="34" charset="0"/>
                      </a:endParaRPr>
                    </a:p>
                  </a:txBody>
                  <a:tcPr marL="6565" marR="6565" marT="6565" marB="0" anchor="b"/>
                </a:tc>
                <a:tc>
                  <a:txBody>
                    <a:bodyPr/>
                    <a:lstStyle/>
                    <a:p>
                      <a:pPr algn="ctr" rtl="0" fontAlgn="b"/>
                      <a:r>
                        <a:rPr lang="ru-Ru" sz="1000" b="1" i="0" u="none" strike="noStrike" spc="-20" baseline="0">
                          <a:effectLst/>
                          <a:latin typeface="Calibri" panose="020F0502020204030204" pitchFamily="34" charset="0"/>
                          <a:cs typeface="Calibri" panose="020F0502020204030204" pitchFamily="34" charset="0"/>
                        </a:rPr>
                        <a:t>Складирование и хранение</a:t>
                      </a:r>
                      <a:endParaRPr lang="ru-Ru" sz="1000" b="1" i="0" u="none" strike="noStrike" spc="-20" baseline="0" dirty="0">
                        <a:solidFill>
                          <a:srgbClr val="000000"/>
                        </a:solidFill>
                        <a:effectLst/>
                        <a:latin typeface="Calibri" panose="020F0502020204030204" pitchFamily="34" charset="0"/>
                        <a:cs typeface="Calibri" panose="020F0502020204030204" pitchFamily="34" charset="0"/>
                      </a:endParaRPr>
                    </a:p>
                  </a:txBody>
                  <a:tcPr marL="6565" marR="6565" marT="6565" marB="0" anchor="b"/>
                </a:tc>
                <a:tc>
                  <a:txBody>
                    <a:bodyPr/>
                    <a:lstStyle/>
                    <a:p>
                      <a:pPr algn="ctr" rtl="0" fontAlgn="b"/>
                      <a:r>
                        <a:rPr lang="ru-Ru" sz="1000" b="1" i="0" u="none" strike="noStrike" spc="-20" baseline="0">
                          <a:effectLst/>
                          <a:latin typeface="Calibri" panose="020F0502020204030204" pitchFamily="34" charset="0"/>
                          <a:cs typeface="Calibri" panose="020F0502020204030204" pitchFamily="34" charset="0"/>
                        </a:rPr>
                        <a:t>Распределение</a:t>
                      </a:r>
                      <a:endParaRPr lang="ru-Ru" sz="1000" b="1" i="0" u="none" strike="noStrike" spc="-20" baseline="0">
                        <a:solidFill>
                          <a:srgbClr val="000000"/>
                        </a:solidFill>
                        <a:effectLst/>
                        <a:latin typeface="Calibri" panose="020F0502020204030204" pitchFamily="34" charset="0"/>
                        <a:cs typeface="Calibri" panose="020F0502020204030204" pitchFamily="34" charset="0"/>
                      </a:endParaRPr>
                    </a:p>
                  </a:txBody>
                  <a:tcPr marL="6565" marR="6565" marT="6565" marB="0" anchor="b"/>
                </a:tc>
                <a:tc>
                  <a:txBody>
                    <a:bodyPr/>
                    <a:lstStyle/>
                    <a:p>
                      <a:pPr algn="ctr" rtl="0" fontAlgn="b"/>
                      <a:r>
                        <a:rPr lang="ru-Ru" sz="1000" b="1" i="0" u="none" strike="noStrike" spc="-20" baseline="0">
                          <a:effectLst/>
                          <a:latin typeface="Calibri" panose="020F0502020204030204" pitchFamily="34" charset="0"/>
                          <a:cs typeface="Calibri" panose="020F0502020204030204" pitchFamily="34" charset="0"/>
                        </a:rPr>
                        <a:t>Организация сбора и удаления отходов</a:t>
                      </a:r>
                      <a:endParaRPr lang="ru-Ru" sz="1000" b="1" i="0" u="none" strike="noStrike" spc="-20" baseline="0" dirty="0">
                        <a:solidFill>
                          <a:srgbClr val="000000"/>
                        </a:solidFill>
                        <a:effectLst/>
                        <a:latin typeface="Calibri" panose="020F0502020204030204" pitchFamily="34" charset="0"/>
                        <a:cs typeface="Calibri" panose="020F0502020204030204" pitchFamily="34" charset="0"/>
                      </a:endParaRPr>
                    </a:p>
                  </a:txBody>
                  <a:tcPr marL="6565" marR="6565" marT="6565" marB="0" anchor="b"/>
                </a:tc>
                <a:extLst>
                  <a:ext uri="{0D108BD9-81ED-4DB2-BD59-A6C34878D82A}">
                    <a16:rowId xmlns:a16="http://schemas.microsoft.com/office/drawing/2014/main" val="10000"/>
                  </a:ext>
                </a:extLst>
              </a:tr>
              <a:tr h="875463">
                <a:tc>
                  <a:txBody>
                    <a:bodyPr/>
                    <a:lstStyle/>
                    <a:p>
                      <a:pPr algn="l" rtl="0" fontAlgn="b"/>
                      <a:r>
                        <a:rPr lang="ru-Ru" sz="1000" b="1" i="0" u="none" strike="noStrike" spc="-20" baseline="0">
                          <a:effectLst/>
                          <a:latin typeface="Calibri" panose="020F0502020204030204" pitchFamily="34" charset="0"/>
                          <a:cs typeface="Calibri" panose="020F0502020204030204" pitchFamily="34" charset="0"/>
                        </a:rPr>
                        <a:t>Национальная реферальная больница</a:t>
                      </a:r>
                      <a:endParaRPr lang="ru-Ru" sz="1000" b="1" i="0" u="none" strike="noStrike" spc="-20" baseline="0" dirty="0">
                        <a:solidFill>
                          <a:srgbClr val="000000"/>
                        </a:solidFill>
                        <a:effectLst/>
                        <a:latin typeface="Calibri" panose="020F0502020204030204" pitchFamily="34" charset="0"/>
                        <a:cs typeface="Calibri" panose="020F0502020204030204" pitchFamily="34" charset="0"/>
                      </a:endParaRPr>
                    </a:p>
                  </a:txBody>
                  <a:tcPr marL="6565" marR="6565" marT="6565" marB="0" anchor="b"/>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ru-Ru" sz="1000" b="0" i="0" u="none" strike="noStrike" baseline="0">
                          <a:effectLst/>
                          <a:latin typeface="Calibri" panose="020F0502020204030204" pitchFamily="34" charset="0"/>
                          <a:cs typeface="Calibri" panose="020F0502020204030204" pitchFamily="34" charset="0"/>
                        </a:rPr>
                        <a:t> нет </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extLst>
                  <a:ext uri="{0D108BD9-81ED-4DB2-BD59-A6C34878D82A}">
                    <a16:rowId xmlns:a16="http://schemas.microsoft.com/office/drawing/2014/main" val="10001"/>
                  </a:ext>
                </a:extLst>
              </a:tr>
              <a:tr h="835181">
                <a:tc>
                  <a:txBody>
                    <a:bodyPr/>
                    <a:lstStyle/>
                    <a:p>
                      <a:pPr algn="l" rtl="0" fontAlgn="b"/>
                      <a:r>
                        <a:rPr lang="ru-Ru" sz="1000" b="1" i="0" u="none" strike="noStrike" spc="-20" baseline="0">
                          <a:effectLst/>
                          <a:latin typeface="Calibri" panose="020F0502020204030204" pitchFamily="34" charset="0"/>
                          <a:cs typeface="Calibri" panose="020F0502020204030204" pitchFamily="34" charset="0"/>
                        </a:rPr>
                        <a:t>Региональная реферальная больница</a:t>
                      </a:r>
                      <a:endParaRPr lang="ru-Ru" sz="1000" b="1" i="0" u="none" strike="noStrike" spc="-20" baseline="0">
                        <a:solidFill>
                          <a:srgbClr val="000000"/>
                        </a:solidFill>
                        <a:effectLst/>
                        <a:latin typeface="Calibri" panose="020F0502020204030204" pitchFamily="34" charset="0"/>
                        <a:cs typeface="Calibri" panose="020F0502020204030204" pitchFamily="34" charset="0"/>
                      </a:endParaRPr>
                    </a:p>
                  </a:txBody>
                  <a:tcPr marL="6565" marR="6565" marT="6565" marB="0" anchor="b"/>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 нет </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extLst>
                  <a:ext uri="{0D108BD9-81ED-4DB2-BD59-A6C34878D82A}">
                    <a16:rowId xmlns:a16="http://schemas.microsoft.com/office/drawing/2014/main" val="10002"/>
                  </a:ext>
                </a:extLst>
              </a:tr>
              <a:tr h="593320">
                <a:tc>
                  <a:txBody>
                    <a:bodyPr/>
                    <a:lstStyle/>
                    <a:p>
                      <a:pPr algn="l" rtl="0" fontAlgn="b"/>
                      <a:r>
                        <a:rPr lang="ru-Ru" sz="1000" b="1" i="0" u="none" strike="noStrike" spc="-20" baseline="0">
                          <a:effectLst/>
                          <a:latin typeface="Calibri" panose="020F0502020204030204" pitchFamily="34" charset="0"/>
                          <a:cs typeface="Calibri" panose="020F0502020204030204" pitchFamily="34" charset="0"/>
                        </a:rPr>
                        <a:t>Больница</a:t>
                      </a:r>
                      <a:endParaRPr lang="ru-Ru" sz="1000" b="1" i="0" u="none" strike="noStrike" spc="-20" baseline="0" dirty="0">
                        <a:solidFill>
                          <a:srgbClr val="000000"/>
                        </a:solidFill>
                        <a:effectLst/>
                        <a:latin typeface="Calibri" panose="020F0502020204030204" pitchFamily="34" charset="0"/>
                        <a:cs typeface="Calibri" panose="020F0502020204030204" pitchFamily="34" charset="0"/>
                      </a:endParaRPr>
                    </a:p>
                  </a:txBody>
                  <a:tcPr marL="6565" marR="6565" marT="6565" marB="0" anchor="b"/>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ru-Ru" sz="1000" b="0" i="0" u="none" strike="noStrike" baseline="0">
                          <a:effectLst/>
                          <a:latin typeface="Calibri" panose="020F0502020204030204" pitchFamily="34" charset="0"/>
                          <a:cs typeface="Calibri" panose="020F0502020204030204" pitchFamily="34" charset="0"/>
                        </a:rPr>
                        <a:t> нет </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 нет</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нет </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ru-Ru" sz="1000" b="0" i="0" u="none" strike="noStrike" baseline="0">
                          <a:effectLst/>
                          <a:latin typeface="Calibri" panose="020F0502020204030204" pitchFamily="34" charset="0"/>
                          <a:cs typeface="Calibri" panose="020F0502020204030204" pitchFamily="34" charset="0"/>
                        </a:rPr>
                        <a:t> нет </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extLst>
                  <a:ext uri="{0D108BD9-81ED-4DB2-BD59-A6C34878D82A}">
                    <a16:rowId xmlns:a16="http://schemas.microsoft.com/office/drawing/2014/main" val="10003"/>
                  </a:ext>
                </a:extLst>
              </a:tr>
              <a:tr h="692429">
                <a:tc>
                  <a:txBody>
                    <a:bodyPr/>
                    <a:lstStyle/>
                    <a:p>
                      <a:pPr algn="l" rtl="0" fontAlgn="b"/>
                      <a:r>
                        <a:rPr lang="ru-Ru" sz="1000" b="1" i="0" u="none" strike="noStrike" spc="-20" baseline="0">
                          <a:effectLst/>
                          <a:latin typeface="Calibri" panose="020F0502020204030204" pitchFamily="34" charset="0"/>
                          <a:cs typeface="Calibri" panose="020F0502020204030204" pitchFamily="34" charset="0"/>
                        </a:rPr>
                        <a:t>Медицинский центр </a:t>
                      </a:r>
                      <a:endParaRPr lang="ru-Ru" sz="1000" b="1" i="0" u="none" strike="noStrike" spc="-20" baseline="0" dirty="0">
                        <a:solidFill>
                          <a:srgbClr val="000000"/>
                        </a:solidFill>
                        <a:effectLst/>
                        <a:latin typeface="Calibri" panose="020F0502020204030204" pitchFamily="34" charset="0"/>
                        <a:cs typeface="Calibri" panose="020F0502020204030204" pitchFamily="34" charset="0"/>
                      </a:endParaRPr>
                    </a:p>
                  </a:txBody>
                  <a:tcPr marL="6565" marR="6565" marT="6565" marB="0" anchor="b"/>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ru-Ru" sz="1000" b="0" i="0" u="none" strike="noStrike" baseline="0">
                          <a:effectLst/>
                          <a:latin typeface="Calibri" panose="020F0502020204030204" pitchFamily="34" charset="0"/>
                          <a:cs typeface="Calibri" panose="020F0502020204030204" pitchFamily="34" charset="0"/>
                        </a:rPr>
                        <a:t> нет </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 нет</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нет </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ru-Ru" sz="1000" b="0" i="0" u="none" strike="noStrike" baseline="0">
                          <a:effectLst/>
                          <a:latin typeface="Calibri" panose="020F0502020204030204" pitchFamily="34" charset="0"/>
                          <a:cs typeface="Calibri" panose="020F0502020204030204" pitchFamily="34" charset="0"/>
                        </a:rPr>
                        <a:t> нет </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extLst>
                  <a:ext uri="{0D108BD9-81ED-4DB2-BD59-A6C34878D82A}">
                    <a16:rowId xmlns:a16="http://schemas.microsoft.com/office/drawing/2014/main" val="10004"/>
                  </a:ext>
                </a:extLst>
              </a:tr>
              <a:tr h="692429">
                <a:tc>
                  <a:txBody>
                    <a:bodyPr/>
                    <a:lstStyle/>
                    <a:p>
                      <a:pPr algn="l" rtl="0" fontAlgn="b"/>
                      <a:r>
                        <a:rPr lang="ru-Ru" sz="1000" b="1" i="0" u="none" strike="noStrike" spc="-20" baseline="0">
                          <a:effectLst/>
                          <a:latin typeface="Calibri" panose="020F0502020204030204" pitchFamily="34" charset="0"/>
                          <a:cs typeface="Calibri" panose="020F0502020204030204" pitchFamily="34" charset="0"/>
                        </a:rPr>
                        <a:t>Медпункт</a:t>
                      </a:r>
                      <a:endParaRPr lang="ru-Ru" sz="1000" b="1" i="0" u="none" strike="noStrike" spc="-20" baseline="0" dirty="0">
                        <a:solidFill>
                          <a:srgbClr val="000000"/>
                        </a:solidFill>
                        <a:effectLst/>
                        <a:latin typeface="Calibri" panose="020F0502020204030204" pitchFamily="34" charset="0"/>
                        <a:cs typeface="Calibri" panose="020F0502020204030204" pitchFamily="34" charset="0"/>
                      </a:endParaRPr>
                    </a:p>
                  </a:txBody>
                  <a:tcPr marL="6565" marR="6565" marT="6565" marB="0" anchor="b"/>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ru-Ru" sz="1000" b="0" i="0" u="none" strike="noStrike" baseline="0">
                          <a:effectLst/>
                          <a:latin typeface="Calibri" panose="020F0502020204030204" pitchFamily="34" charset="0"/>
                          <a:cs typeface="Calibri" panose="020F0502020204030204" pitchFamily="34" charset="0"/>
                        </a:rPr>
                        <a:t> нет </a:t>
                      </a:r>
                      <a:endParaRPr lang="ru-Ru" sz="1000" b="0" i="0" u="none" strike="noStrike" dirty="0">
                        <a:solidFill>
                          <a:srgbClr val="000000"/>
                        </a:solidFill>
                        <a:effectLst/>
                        <a:latin typeface="Calibri" panose="020F0502020204030204" pitchFamily="34" charset="0"/>
                        <a:cs typeface="Calibri" panose="020F0502020204030204" pitchFamily="34" charset="0"/>
                      </a:endParaRPr>
                    </a:p>
                    <a:p>
                      <a:pPr algn="ctr" rtl="0" fontAlgn="b"/>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 нет</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нет </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tc>
                  <a:txBody>
                    <a:bodyPr/>
                    <a:lstStyle/>
                    <a:p>
                      <a:pPr marL="0" marR="0" lvl="0" indent="0" algn="ctr" defTabSz="457200" rtl="0" eaLnBrk="1" fontAlgn="b" latinLnBrk="0" hangingPunct="1">
                        <a:lnSpc>
                          <a:spcPct val="100000"/>
                        </a:lnSpc>
                        <a:spcBef>
                          <a:spcPts val="0"/>
                        </a:spcBef>
                        <a:spcAft>
                          <a:spcPts val="0"/>
                        </a:spcAft>
                        <a:buClrTx/>
                        <a:buSzTx/>
                        <a:buFontTx/>
                        <a:buNone/>
                        <a:tabLst/>
                        <a:defRPr/>
                      </a:pPr>
                      <a:r>
                        <a:rPr lang="ru-Ru" sz="1000" b="0" i="0" u="none" strike="noStrike" baseline="0">
                          <a:effectLst/>
                          <a:latin typeface="Calibri" panose="020F0502020204030204" pitchFamily="34" charset="0"/>
                          <a:cs typeface="Calibri" panose="020F0502020204030204" pitchFamily="34" charset="0"/>
                        </a:rPr>
                        <a:t> нет </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chemeClr val="bg2">
                        <a:lumMod val="40000"/>
                        <a:lumOff val="60000"/>
                      </a:schemeClr>
                    </a:solidFill>
                  </a:tcPr>
                </a:tc>
                <a:tc>
                  <a:txBody>
                    <a:bodyPr/>
                    <a:lstStyle/>
                    <a:p>
                      <a:pPr algn="ctr" rtl="0" fontAlgn="b"/>
                      <a:r>
                        <a:rPr lang="ru-Ru" sz="1000" b="0" i="0" u="none" strike="noStrike" baseline="0">
                          <a:effectLst/>
                          <a:latin typeface="Calibri" panose="020F0502020204030204" pitchFamily="34" charset="0"/>
                          <a:cs typeface="Calibri" panose="020F0502020204030204" pitchFamily="34" charset="0"/>
                        </a:rPr>
                        <a:t>Да</a:t>
                      </a:r>
                      <a:endParaRPr lang="ru-Ru" sz="1000" b="0" i="0" u="none" strike="noStrike" dirty="0">
                        <a:solidFill>
                          <a:srgbClr val="000000"/>
                        </a:solidFill>
                        <a:effectLst/>
                        <a:latin typeface="Calibri" panose="020F0502020204030204" pitchFamily="34" charset="0"/>
                        <a:cs typeface="Calibri" panose="020F0502020204030204" pitchFamily="34" charset="0"/>
                      </a:endParaRPr>
                    </a:p>
                  </a:txBody>
                  <a:tcPr marL="6565" marR="6565" marT="6565" marB="0" anchor="b">
                    <a:solidFill>
                      <a:srgbClr val="92D050"/>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72253818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303" y="228600"/>
            <a:ext cx="8973207" cy="838199"/>
          </a:xfrm>
        </p:spPr>
        <p:txBody>
          <a:bodyPr>
            <a:normAutofit fontScale="90000"/>
          </a:bodyPr>
          <a:lstStyle/>
          <a:p>
            <a:pPr algn="l" rtl="0"/>
            <a:r>
              <a:rPr lang="ru-Ru" b="1" i="0" u="none" baseline="0">
                <a:latin typeface="Calibri" panose="020F0502020204030204" pitchFamily="34" charset="0"/>
                <a:cs typeface="Calibri" panose="020F0502020204030204" pitchFamily="34" charset="0"/>
              </a:rPr>
              <a:t>Стратегическое планирование и управление — только в реферальных больницах</a:t>
            </a:r>
          </a:p>
        </p:txBody>
      </p:sp>
      <p:sp>
        <p:nvSpPr>
          <p:cNvPr id="3" name="Content Placeholder 2"/>
          <p:cNvSpPr>
            <a:spLocks noGrp="1"/>
          </p:cNvSpPr>
          <p:nvPr>
            <p:ph idx="1"/>
          </p:nvPr>
        </p:nvSpPr>
        <p:spPr>
          <a:xfrm>
            <a:off x="304800" y="1143000"/>
            <a:ext cx="8458200" cy="5387078"/>
          </a:xfrm>
        </p:spPr>
        <p:txBody>
          <a:bodyPr>
            <a:noAutofit/>
          </a:bodyPr>
          <a:lstStyle/>
          <a:p>
            <a:pPr marL="0" indent="0" algn="l" rtl="0">
              <a:buNone/>
            </a:pPr>
            <a:r>
              <a:rPr lang="ru-Ru" sz="1600" b="1" i="0" u="none" baseline="0">
                <a:latin typeface="Calibri" panose="020F0502020204030204" pitchFamily="34" charset="0"/>
                <a:cs typeface="Calibri" panose="020F0502020204030204" pitchFamily="34" charset="0"/>
              </a:rPr>
              <a:t>С кем поговорить?</a:t>
            </a:r>
          </a:p>
          <a:p>
            <a:pPr algn="l" rtl="0"/>
            <a:r>
              <a:rPr lang="ru-Ru" sz="1600" b="1" i="0" u="none" baseline="0">
                <a:latin typeface="Calibri" panose="020F0502020204030204" pitchFamily="34" charset="0"/>
                <a:cs typeface="Calibri" panose="020F0502020204030204" pitchFamily="34" charset="0"/>
              </a:rPr>
              <a:t>НАЦИОНАЛЬНАЯ или РЕГИОНАЛЬНАЯ РЕФЕРАЛЬНАЯ БОЛЬНИЦА: </a:t>
            </a:r>
            <a:r>
              <a:rPr lang="ru-Ru" sz="1600" b="0" i="0" u="none" baseline="0">
                <a:latin typeface="Calibri" panose="020F0502020204030204" pitchFamily="34" charset="0"/>
                <a:cs typeface="Calibri" panose="020F0502020204030204" pitchFamily="34" charset="0"/>
              </a:rPr>
              <a:t>Проведите интервью с директором больницы, если возможно. Если это невозможно, проведите интервью с заместителем руководителя больницы или другим сотрудником, осведомленным об управлении цепью поставок на объекте в целом.</a:t>
            </a:r>
          </a:p>
          <a:p>
            <a:pPr algn="l" rtl="0"/>
            <a:r>
              <a:rPr lang="ru-Ru" sz="1600" b="1" i="0" u="none" baseline="0">
                <a:latin typeface="Calibri" panose="020F0502020204030204" pitchFamily="34" charset="0"/>
                <a:cs typeface="Calibri" panose="020F0502020204030204" pitchFamily="34" charset="0"/>
              </a:rPr>
              <a:t>ТОЧКИ ОКАЗАНИЯ УСЛУГ НИЗШЕГО УРОВНЯ: </a:t>
            </a:r>
            <a:r>
              <a:rPr lang="ru-Ru" sz="1600" b="0" i="0" u="none" baseline="0">
                <a:latin typeface="Calibri" panose="020F0502020204030204" pitchFamily="34" charset="0"/>
                <a:cs typeface="Calibri" panose="020F0502020204030204" pitchFamily="34" charset="0"/>
              </a:rPr>
              <a:t>Нет применимо.</a:t>
            </a:r>
          </a:p>
          <a:p>
            <a:pPr marL="0" indent="0" algn="l" rtl="0">
              <a:buNone/>
            </a:pPr>
            <a:r>
              <a:rPr lang="ru-Ru" sz="1600" b="1" i="0" u="none" baseline="0">
                <a:latin typeface="Calibri" panose="020F0502020204030204" pitchFamily="34" charset="0"/>
                <a:cs typeface="Calibri" panose="020F0502020204030204" pitchFamily="34" charset="0"/>
              </a:rPr>
              <a:t>Обоснование?</a:t>
            </a:r>
          </a:p>
          <a:p>
            <a:pPr algn="l" rtl="0"/>
            <a:r>
              <a:rPr lang="ru-Ru" sz="1600" b="0" i="0" u="none" baseline="0">
                <a:latin typeface="Calibri" panose="020F0502020204030204" pitchFamily="34" charset="0"/>
                <a:cs typeface="Calibri" panose="020F0502020204030204" pitchFamily="34" charset="0"/>
              </a:rPr>
              <a:t>Установите степень осведомленности о существующем стратегическом плане и его применения на всех уровнях.</a:t>
            </a:r>
          </a:p>
          <a:p>
            <a:pPr algn="l" rtl="0"/>
            <a:r>
              <a:rPr lang="ru-Ru" sz="1600" b="0" i="0" u="none" baseline="0">
                <a:latin typeface="Calibri" panose="020F0502020204030204" pitchFamily="34" charset="0"/>
                <a:cs typeface="Calibri" panose="020F0502020204030204" pitchFamily="34" charset="0"/>
              </a:rPr>
              <a:t>Убедитесь, что каждый уровень отслеживает собственную эффективность в целях повышения качества работы. </a:t>
            </a:r>
          </a:p>
          <a:p>
            <a:pPr marL="0" indent="0" algn="l" rtl="0">
              <a:buNone/>
            </a:pPr>
            <a:r>
              <a:rPr lang="ru-Ru" sz="1600" b="1" i="0" u="none" baseline="0">
                <a:latin typeface="Calibri" panose="020F0502020204030204" pitchFamily="34" charset="0"/>
                <a:cs typeface="Calibri" panose="020F0502020204030204" pitchFamily="34" charset="0"/>
              </a:rPr>
              <a:t>Проверка?</a:t>
            </a:r>
          </a:p>
          <a:p>
            <a:pPr marL="0" indent="0" algn="l" rtl="0">
              <a:buNone/>
            </a:pPr>
            <a:r>
              <a:rPr lang="ru-Ru" sz="1600" b="0" i="0" u="none" baseline="0">
                <a:latin typeface="Calibri" panose="020F0502020204030204" pitchFamily="34" charset="0"/>
                <a:cs typeface="Calibri" panose="020F0502020204030204" pitchFamily="34" charset="0"/>
              </a:rPr>
              <a:t>Да, опрашиваемого попросят подготовить стратегический план, а ЦОД — быстро проверить его, чтобы убедиться, что он содержит несколько элементов.  </a:t>
            </a:r>
          </a:p>
          <a:p>
            <a:endParaRPr lang="ru-Ru" sz="1600" dirty="0">
              <a:latin typeface="Calibri" panose="020F0502020204030204" pitchFamily="34" charset="0"/>
              <a:cs typeface="Calibri" panose="020F0502020204030204" pitchFamily="34" charset="0"/>
            </a:endParaRPr>
          </a:p>
        </p:txBody>
      </p:sp>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63</a:t>
            </a:fld>
            <a:endParaRPr lang="ru-Ru">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5453589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00718"/>
            <a:ext cx="7772400" cy="609600"/>
          </a:xfrm>
        </p:spPr>
        <p:txBody>
          <a:bodyPr/>
          <a:lstStyle/>
          <a:p>
            <a:pPr algn="l" rtl="0"/>
            <a:r>
              <a:rPr lang="ru-Ru" b="1" i="0" u="none" baseline="0">
                <a:latin typeface="Calibri" panose="020F0502020204030204" pitchFamily="34" charset="0"/>
                <a:cs typeface="Calibri" panose="020F0502020204030204" pitchFamily="34" charset="0"/>
              </a:rPr>
              <a:t>Человеческие ресурсы — везде!</a:t>
            </a:r>
          </a:p>
        </p:txBody>
      </p:sp>
      <p:sp>
        <p:nvSpPr>
          <p:cNvPr id="3" name="Content Placeholder 2"/>
          <p:cNvSpPr>
            <a:spLocks noGrp="1"/>
          </p:cNvSpPr>
          <p:nvPr>
            <p:ph idx="1"/>
          </p:nvPr>
        </p:nvSpPr>
        <p:spPr>
          <a:xfrm>
            <a:off x="304800" y="819462"/>
            <a:ext cx="8534400" cy="3752537"/>
          </a:xfrm>
        </p:spPr>
        <p:txBody>
          <a:bodyPr>
            <a:noAutofit/>
          </a:bodyPr>
          <a:lstStyle/>
          <a:p>
            <a:pPr algn="l" rtl="0">
              <a:spcAft>
                <a:spcPts val="600"/>
              </a:spcAft>
            </a:pPr>
            <a:r>
              <a:rPr lang="ru-Ru" sz="1600" b="1" i="0" u="none" baseline="0">
                <a:latin typeface="Calibri" panose="020F0502020204030204" pitchFamily="34" charset="0"/>
                <a:cs typeface="Calibri" panose="020F0502020204030204" pitchFamily="34" charset="0"/>
              </a:rPr>
              <a:t>РЕФЕРАЛЬНАЯ БОЛЬНИЦА</a:t>
            </a:r>
            <a:r>
              <a:rPr lang="ru-Ru" sz="1400" b="0" i="0" u="none" baseline="0">
                <a:latin typeface="Calibri" panose="020F0502020204030204" pitchFamily="34" charset="0"/>
                <a:cs typeface="Calibri" panose="020F0502020204030204" pitchFamily="34" charset="0"/>
              </a:rPr>
              <a:t>:</a:t>
            </a:r>
            <a:r>
              <a:rPr lang="ru-Ru" sz="1400" b="1" i="0" u="none" baseline="0">
                <a:latin typeface="Calibri" panose="020F0502020204030204" pitchFamily="34" charset="0"/>
                <a:cs typeface="Calibri" panose="020F0502020204030204" pitchFamily="34" charset="0"/>
              </a:rPr>
              <a:t> </a:t>
            </a:r>
            <a:r>
              <a:rPr lang="ru-Ru" sz="1400" b="0" i="0" u="none" baseline="0">
                <a:latin typeface="Calibri" panose="020F0502020204030204" pitchFamily="34" charset="0"/>
                <a:cs typeface="Calibri" panose="020F0502020204030204" pitchFamily="34" charset="0"/>
              </a:rPr>
              <a:t> Проведите интервью с руководителем службы управления персоналом больницы, если возможно. Если это невозможно, проведите интервью с начальником фармацевтического отдела или склада или другим сотрудником, осведомленным об управлении работой персонала в цепи поставок в больнице.</a:t>
            </a:r>
            <a:endParaRPr lang="ru-Ru" sz="1400" dirty="0">
              <a:latin typeface="Calibri" panose="020F0502020204030204" pitchFamily="34" charset="0"/>
              <a:cs typeface="Calibri" panose="020F0502020204030204" pitchFamily="34" charset="0"/>
            </a:endParaRPr>
          </a:p>
          <a:p>
            <a:pPr algn="l" rtl="0">
              <a:spcAft>
                <a:spcPts val="600"/>
              </a:spcAft>
            </a:pPr>
            <a:r>
              <a:rPr lang="ru-Ru" sz="1600" b="1" i="0" u="none" baseline="0">
                <a:latin typeface="Calibri" panose="020F0502020204030204" pitchFamily="34" charset="0"/>
                <a:cs typeface="Calibri" panose="020F0502020204030204" pitchFamily="34" charset="0"/>
              </a:rPr>
              <a:t>ТОЧКИ ОКАЗАНИЯ УСЛУГ</a:t>
            </a:r>
            <a:r>
              <a:rPr lang="ru-Ru" sz="1400" b="0" i="0" u="none" baseline="0">
                <a:latin typeface="Calibri" panose="020F0502020204030204" pitchFamily="34" charset="0"/>
                <a:cs typeface="Calibri" panose="020F0502020204030204" pitchFamily="34" charset="0"/>
              </a:rPr>
              <a:t>:</a:t>
            </a:r>
            <a:r>
              <a:rPr lang="ru-Ru" sz="1400" b="1" i="0" u="none" baseline="0">
                <a:latin typeface="Calibri" panose="020F0502020204030204" pitchFamily="34" charset="0"/>
                <a:cs typeface="Calibri" panose="020F0502020204030204" pitchFamily="34" charset="0"/>
              </a:rPr>
              <a:t> </a:t>
            </a:r>
            <a:r>
              <a:rPr lang="ru-Ru" sz="1400" b="0" i="0" u="none" baseline="0">
                <a:latin typeface="Calibri" panose="020F0502020204030204" pitchFamily="34" charset="0"/>
                <a:cs typeface="Calibri" panose="020F0502020204030204" pitchFamily="34" charset="0"/>
              </a:rPr>
              <a:t>Проведите интервью с руководителем объекта, если возможно. Если это невозможно, проведите интервью с заместителем руководителя объекта или другим лицом, осведомленным об управлении работой персонала на объекте.</a:t>
            </a:r>
            <a:endParaRPr lang="ru-Ru" sz="1400" dirty="0">
              <a:latin typeface="Calibri" panose="020F0502020204030204" pitchFamily="34" charset="0"/>
              <a:cs typeface="Calibri" panose="020F0502020204030204" pitchFamily="34" charset="0"/>
            </a:endParaRPr>
          </a:p>
          <a:p>
            <a:pPr marL="0" indent="0" algn="l" rtl="0">
              <a:spcAft>
                <a:spcPts val="600"/>
              </a:spcAft>
              <a:buNone/>
            </a:pPr>
            <a:r>
              <a:rPr lang="ru-Ru" sz="1400" b="1" i="0" u="none" baseline="0">
                <a:latin typeface="Calibri" panose="020F0502020204030204" pitchFamily="34" charset="0"/>
                <a:cs typeface="Calibri" panose="020F0502020204030204" pitchFamily="34" charset="0"/>
              </a:rPr>
              <a:t>Обоснование?</a:t>
            </a:r>
          </a:p>
          <a:p>
            <a:pPr algn="l" rtl="0">
              <a:spcAft>
                <a:spcPts val="600"/>
              </a:spcAft>
            </a:pPr>
            <a:r>
              <a:rPr lang="ru-Ru" sz="1400" b="0" i="0" u="none" baseline="0">
                <a:latin typeface="Calibri" panose="020F0502020204030204" pitchFamily="34" charset="0"/>
                <a:cs typeface="Calibri" panose="020F0502020204030204" pitchFamily="34" charset="0"/>
              </a:rPr>
              <a:t>Убедитесь, что персонал располагает необходимым профессиональными ресурсами для поддержки цепи поставок.</a:t>
            </a:r>
          </a:p>
          <a:p>
            <a:pPr marL="0" indent="0" algn="l" rtl="0">
              <a:spcAft>
                <a:spcPts val="600"/>
              </a:spcAft>
              <a:buNone/>
            </a:pPr>
            <a:r>
              <a:rPr lang="ru-Ru" sz="1400" b="1" i="0" u="none" baseline="0">
                <a:latin typeface="Calibri" panose="020F0502020204030204" pitchFamily="34" charset="0"/>
                <a:cs typeface="Calibri" panose="020F0502020204030204" pitchFamily="34" charset="0"/>
              </a:rPr>
              <a:t>Проверка?</a:t>
            </a:r>
          </a:p>
          <a:p>
            <a:pPr algn="l" rtl="0">
              <a:spcAft>
                <a:spcPts val="600"/>
              </a:spcAft>
            </a:pPr>
            <a:r>
              <a:rPr lang="ru-Ru" sz="1400" b="0" i="0" u="none" baseline="0">
                <a:latin typeface="Calibri" panose="020F0502020204030204" pitchFamily="34" charset="0"/>
                <a:cs typeface="Calibri" panose="020F0502020204030204" pitchFamily="34" charset="0"/>
              </a:rPr>
              <a:t>Да, нужно будет проверить следующее: политика найма персонала, должностные инструкции, план рабочей силы, план служебного роста сотрудников и руководящие указания по поддерживающему надзору. </a:t>
            </a:r>
          </a:p>
        </p:txBody>
      </p:sp>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64</a:t>
            </a:fld>
            <a:endParaRPr lang="ru-Ru">
              <a:latin typeface="Calibri" panose="020F0502020204030204" pitchFamily="34" charset="0"/>
              <a:cs typeface="Calibri" panose="020F0502020204030204" pitchFamily="34" charset="0"/>
            </a:endParaRPr>
          </a:p>
        </p:txBody>
      </p:sp>
      <p:pic>
        <p:nvPicPr>
          <p:cNvPr id="12290" name="Picture 2" descr="Image result for human resourc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4373964"/>
            <a:ext cx="5559425" cy="23316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66545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83016"/>
            <a:ext cx="7772400" cy="609600"/>
          </a:xfrm>
        </p:spPr>
        <p:txBody>
          <a:bodyPr/>
          <a:lstStyle/>
          <a:p>
            <a:pPr algn="l" rtl="0"/>
            <a:r>
              <a:rPr lang="ru-Ru" b="1" i="0" u="none" baseline="0">
                <a:latin typeface="Calibri" panose="020F0502020204030204" pitchFamily="34" charset="0"/>
                <a:cs typeface="Calibri" panose="020F0502020204030204" pitchFamily="34" charset="0"/>
              </a:rPr>
              <a:t>Финансовая устойчивость — везде</a:t>
            </a:r>
          </a:p>
        </p:txBody>
      </p:sp>
      <p:sp>
        <p:nvSpPr>
          <p:cNvPr id="3" name="Content Placeholder 2"/>
          <p:cNvSpPr>
            <a:spLocks noGrp="1"/>
          </p:cNvSpPr>
          <p:nvPr>
            <p:ph idx="1"/>
          </p:nvPr>
        </p:nvSpPr>
        <p:spPr>
          <a:xfrm>
            <a:off x="304800" y="914399"/>
            <a:ext cx="5638800" cy="5615679"/>
          </a:xfrm>
        </p:spPr>
        <p:txBody>
          <a:bodyPr>
            <a:noAutofit/>
          </a:bodyPr>
          <a:lstStyle/>
          <a:p>
            <a:pPr algn="l" rtl="0"/>
            <a:r>
              <a:rPr lang="ru-Ru" sz="1400" b="1" i="0" u="none" baseline="0">
                <a:latin typeface="Calibri" panose="020F0502020204030204" pitchFamily="34" charset="0"/>
                <a:cs typeface="Calibri" panose="020F0502020204030204" pitchFamily="34" charset="0"/>
              </a:rPr>
              <a:t>РЕФЕРАЛЬНАЯ БОЛЬНИЦА: </a:t>
            </a:r>
            <a:r>
              <a:rPr lang="ru-Ru" sz="1400" b="0" i="0" u="none" baseline="0">
                <a:latin typeface="Calibri" panose="020F0502020204030204" pitchFamily="34" charset="0"/>
                <a:cs typeface="Calibri" panose="020F0502020204030204" pitchFamily="34" charset="0"/>
              </a:rPr>
              <a:t>Проведите интервью с директором больницы, если возможно. Если это невозможно, проведите интервью с заместителем руководителя больницы, финансовым менеджером/менеджером по работе с клиентами или другим лицом, осведомленным о финансировании и управлении финансами в больнице.</a:t>
            </a:r>
          </a:p>
          <a:p>
            <a:pPr algn="l" rtl="0"/>
            <a:r>
              <a:rPr lang="ru-Ru" sz="1400" b="1" i="0" u="none" baseline="0">
                <a:latin typeface="Calibri" panose="020F0502020204030204" pitchFamily="34" charset="0"/>
                <a:cs typeface="Calibri" panose="020F0502020204030204" pitchFamily="34" charset="0"/>
              </a:rPr>
              <a:t>ТОЧКИ ОКАЗАНИЯ УСЛУГ: </a:t>
            </a:r>
            <a:r>
              <a:rPr lang="ru-Ru" sz="1400" b="0" i="0" u="none" baseline="0">
                <a:latin typeface="Calibri" panose="020F0502020204030204" pitchFamily="34" charset="0"/>
                <a:cs typeface="Calibri" panose="020F0502020204030204" pitchFamily="34" charset="0"/>
              </a:rPr>
              <a:t>Проведите интервью с руководителем учреждения, если возможно. Если нет, проведите интервью с бухгалтером или другим сотрудником, осведомленным о финансировании и управлении финансами в учреждении.</a:t>
            </a:r>
          </a:p>
          <a:p>
            <a:pPr marL="0" indent="0" algn="l" rtl="0">
              <a:buNone/>
            </a:pPr>
            <a:r>
              <a:rPr lang="ru-Ru" sz="1400" b="0" i="0" u="none" baseline="0">
                <a:latin typeface="Calibri" panose="020F0502020204030204" pitchFamily="34" charset="0"/>
                <a:cs typeface="Calibri" panose="020F0502020204030204" pitchFamily="34" charset="0"/>
              </a:rPr>
              <a:t>Обоснование?</a:t>
            </a:r>
          </a:p>
          <a:p>
            <a:pPr algn="l" rtl="0"/>
            <a:r>
              <a:rPr lang="ru-Ru" sz="1400" b="0" i="0" u="none" baseline="0">
                <a:latin typeface="Calibri" panose="020F0502020204030204" pitchFamily="34" charset="0"/>
                <a:cs typeface="Calibri" panose="020F0502020204030204" pitchFamily="34" charset="0"/>
              </a:rPr>
              <a:t>Убедитесь, что работа цепи поставок финансируется в достаточном объеме. В противном случае укажите на имеющиеся пробелы.</a:t>
            </a:r>
          </a:p>
          <a:p>
            <a:pPr marL="0" indent="0" algn="l" rtl="0">
              <a:buNone/>
            </a:pPr>
            <a:r>
              <a:rPr lang="ru-Ru" sz="1400" b="0" i="0" u="none" baseline="0">
                <a:latin typeface="Calibri" panose="020F0502020204030204" pitchFamily="34" charset="0"/>
                <a:cs typeface="Calibri" panose="020F0502020204030204" pitchFamily="34" charset="0"/>
              </a:rPr>
              <a:t>Проверка?</a:t>
            </a:r>
          </a:p>
          <a:p>
            <a:pPr algn="l" rtl="0"/>
            <a:r>
              <a:rPr lang="ru-Ru" sz="1400" b="0" i="0" u="none" baseline="0">
                <a:latin typeface="Calibri" panose="020F0502020204030204" pitchFamily="34" charset="0"/>
                <a:cs typeface="Calibri" panose="020F0502020204030204" pitchFamily="34" charset="0"/>
              </a:rPr>
              <a:t>В зависимости от полученных ответов сборщик данных может попросить разрешения ознакомиться с финансовой отчетностью, стратегиями формирования затрат и планом распределения затрат. </a:t>
            </a:r>
          </a:p>
        </p:txBody>
      </p:sp>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65</a:t>
            </a:fld>
            <a:endParaRPr lang="ru-Ru">
              <a:latin typeface="Calibri" panose="020F0502020204030204" pitchFamily="34" charset="0"/>
              <a:cs typeface="Calibri" panose="020F0502020204030204" pitchFamily="34" charset="0"/>
            </a:endParaRPr>
          </a:p>
        </p:txBody>
      </p:sp>
      <p:pic>
        <p:nvPicPr>
          <p:cNvPr id="13314" name="Picture 2" descr="Image result for financial sustainabili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1219200"/>
            <a:ext cx="2895600" cy="472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220480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889" y="228600"/>
            <a:ext cx="7772400" cy="556521"/>
          </a:xfrm>
        </p:spPr>
        <p:txBody>
          <a:bodyPr>
            <a:normAutofit/>
          </a:bodyPr>
          <a:lstStyle/>
          <a:p>
            <a:pPr algn="l" rtl="0"/>
            <a:r>
              <a:rPr lang="ru-Ru" b="1" i="0" u="none" baseline="0">
                <a:latin typeface="Calibri" panose="020F0502020204030204" pitchFamily="34" charset="0"/>
                <a:cs typeface="Calibri" panose="020F0502020204030204" pitchFamily="34" charset="0"/>
              </a:rPr>
              <a:t>Политика и управление — везде!</a:t>
            </a:r>
          </a:p>
        </p:txBody>
      </p:sp>
      <p:sp>
        <p:nvSpPr>
          <p:cNvPr id="3" name="Content Placeholder 2"/>
          <p:cNvSpPr>
            <a:spLocks noGrp="1"/>
          </p:cNvSpPr>
          <p:nvPr>
            <p:ph idx="1"/>
          </p:nvPr>
        </p:nvSpPr>
        <p:spPr>
          <a:xfrm>
            <a:off x="381000" y="990600"/>
            <a:ext cx="8382000" cy="5105400"/>
          </a:xfrm>
        </p:spPr>
        <p:txBody>
          <a:bodyPr>
            <a:noAutofit/>
          </a:bodyPr>
          <a:lstStyle/>
          <a:p>
            <a:pPr algn="l" rtl="0"/>
            <a:r>
              <a:rPr lang="ru-Ru" sz="1600" b="1" i="0" u="none" baseline="0">
                <a:latin typeface="Calibri" panose="020F0502020204030204" pitchFamily="34" charset="0"/>
                <a:cs typeface="Calibri" panose="020F0502020204030204" pitchFamily="34" charset="0"/>
              </a:rPr>
              <a:t>РЕФЕРАЛЬНАЯ БОЛЬНИЦА:</a:t>
            </a:r>
            <a:r>
              <a:rPr lang="ru-Ru" sz="1600" b="0" i="0" u="none" baseline="0">
                <a:latin typeface="Calibri" panose="020F0502020204030204" pitchFamily="34" charset="0"/>
                <a:cs typeface="Calibri" panose="020F0502020204030204" pitchFamily="34" charset="0"/>
              </a:rPr>
              <a:t> Проведите интервью с директором больницы, если возможно. Если нет, проведите интервью с заместителем директора больницы или другим сотрудником, осведомленным о политиках цепи поставок и управлении больницы. </a:t>
            </a:r>
          </a:p>
          <a:p>
            <a:pPr algn="l" rtl="0"/>
            <a:r>
              <a:rPr lang="ru-Ru" sz="1600" b="1" i="0" u="none" baseline="0">
                <a:latin typeface="Calibri" panose="020F0502020204030204" pitchFamily="34" charset="0"/>
                <a:cs typeface="Calibri" panose="020F0502020204030204" pitchFamily="34" charset="0"/>
              </a:rPr>
              <a:t>ТОЧКИ ОКАЗАНИЯ УСЛУГ:</a:t>
            </a:r>
            <a:r>
              <a:rPr lang="ru-Ru" sz="1600" b="0" i="0" u="none" baseline="0">
                <a:latin typeface="Calibri" panose="020F0502020204030204" pitchFamily="34" charset="0"/>
                <a:cs typeface="Calibri" panose="020F0502020204030204" pitchFamily="34" charset="0"/>
              </a:rPr>
              <a:t> проведите интервью с руководителем учреждения, если возможно. Если нет, проведите интервью с другим сотрудником, осведомленным об использовании стандартных протоколов лечения в учреждении.</a:t>
            </a:r>
          </a:p>
          <a:p>
            <a:pPr marL="0" indent="0" algn="l" rtl="0">
              <a:buNone/>
            </a:pPr>
            <a:r>
              <a:rPr lang="ru-Ru" sz="1600" b="0" i="0" u="none" baseline="0">
                <a:latin typeface="Calibri" panose="020F0502020204030204" pitchFamily="34" charset="0"/>
                <a:cs typeface="Calibri" panose="020F0502020204030204" pitchFamily="34" charset="0"/>
              </a:rPr>
              <a:t>**Примечание. В этом модуле предусмотрено </a:t>
            </a:r>
            <a:r>
              <a:rPr lang="ru-Ru" sz="1600" b="1" i="0" u="none" baseline="0">
                <a:latin typeface="Calibri" panose="020F0502020204030204" pitchFamily="34" charset="0"/>
                <a:cs typeface="Calibri" panose="020F0502020204030204" pitchFamily="34" charset="0"/>
              </a:rPr>
              <a:t>лишь несколько вопросов </a:t>
            </a:r>
            <a:r>
              <a:rPr lang="ru-Ru" sz="1600" b="0" i="0" u="none" baseline="0">
                <a:latin typeface="Calibri" panose="020F0502020204030204" pitchFamily="34" charset="0"/>
                <a:cs typeface="Calibri" panose="020F0502020204030204" pitchFamily="34" charset="0"/>
              </a:rPr>
              <a:t>о стандартных протоколах лечения для точек оказания услуг.**</a:t>
            </a:r>
          </a:p>
          <a:p>
            <a:pPr marL="0" indent="0" algn="l" rtl="0">
              <a:buNone/>
            </a:pPr>
            <a:r>
              <a:rPr lang="ru-Ru" sz="1600" b="0" i="0" u="none" baseline="0">
                <a:latin typeface="Calibri" panose="020F0502020204030204" pitchFamily="34" charset="0"/>
                <a:cs typeface="Calibri" panose="020F0502020204030204" pitchFamily="34" charset="0"/>
              </a:rPr>
              <a:t>Обоснование?</a:t>
            </a:r>
          </a:p>
          <a:p>
            <a:pPr algn="l" rtl="0"/>
            <a:r>
              <a:rPr lang="ru-Ru" sz="1600" b="0" i="0" u="none" baseline="0">
                <a:latin typeface="Calibri" panose="020F0502020204030204" pitchFamily="34" charset="0"/>
                <a:cs typeface="Calibri" panose="020F0502020204030204" pitchFamily="34" charset="0"/>
              </a:rPr>
              <a:t>Убедитесь в наличии стандартных </a:t>
            </a:r>
            <a:br>
              <a:rPr lang="en-US" sz="1600" b="0" i="0" u="none" baseline="0">
                <a:latin typeface="Calibri" panose="020F0502020204030204" pitchFamily="34" charset="0"/>
                <a:cs typeface="Calibri" panose="020F0502020204030204" pitchFamily="34" charset="0"/>
              </a:rPr>
            </a:br>
            <a:r>
              <a:rPr lang="ru-Ru" sz="1600" b="0" i="0" u="none" baseline="0">
                <a:latin typeface="Calibri" panose="020F0502020204030204" pitchFamily="34" charset="0"/>
                <a:cs typeface="Calibri" panose="020F0502020204030204" pitchFamily="34" charset="0"/>
              </a:rPr>
              <a:t>протоколов лечения на всех объектах.</a:t>
            </a:r>
          </a:p>
          <a:p>
            <a:pPr marL="0" indent="0" algn="l" rtl="0">
              <a:buNone/>
            </a:pPr>
            <a:r>
              <a:rPr lang="ru-Ru" sz="1600" b="0" i="0" u="none" baseline="0">
                <a:latin typeface="Calibri" panose="020F0502020204030204" pitchFamily="34" charset="0"/>
                <a:cs typeface="Calibri" panose="020F0502020204030204" pitchFamily="34" charset="0"/>
              </a:rPr>
              <a:t>Проверка?</a:t>
            </a:r>
          </a:p>
          <a:p>
            <a:pPr algn="l" rtl="0"/>
            <a:r>
              <a:rPr lang="ru-Ru" sz="1600" b="0" i="0" u="none" baseline="0">
                <a:latin typeface="Calibri" panose="020F0502020204030204" pitchFamily="34" charset="0"/>
                <a:cs typeface="Calibri" panose="020F0502020204030204" pitchFamily="34" charset="0"/>
              </a:rPr>
              <a:t>Руководящие указания по цепи </a:t>
            </a:r>
            <a:br>
              <a:rPr lang="en-US" sz="1600" b="0" i="0" u="none" baseline="0">
                <a:latin typeface="Calibri" panose="020F0502020204030204" pitchFamily="34" charset="0"/>
                <a:cs typeface="Calibri" panose="020F0502020204030204" pitchFamily="34" charset="0"/>
              </a:rPr>
            </a:br>
            <a:r>
              <a:rPr lang="ru-Ru" sz="1600" b="0" i="0" u="none" baseline="0">
                <a:latin typeface="Calibri" panose="020F0502020204030204" pitchFamily="34" charset="0"/>
                <a:cs typeface="Calibri" panose="020F0502020204030204" pitchFamily="34" charset="0"/>
              </a:rPr>
              <a:t>поставок и стандартные протоколы </a:t>
            </a:r>
            <a:br>
              <a:rPr lang="en-US" sz="1600" b="0" i="0" u="none" baseline="0">
                <a:latin typeface="Calibri" panose="020F0502020204030204" pitchFamily="34" charset="0"/>
                <a:cs typeface="Calibri" panose="020F0502020204030204" pitchFamily="34" charset="0"/>
              </a:rPr>
            </a:br>
            <a:r>
              <a:rPr lang="ru-Ru" sz="1600" b="0" i="0" u="none" baseline="0">
                <a:latin typeface="Calibri" panose="020F0502020204030204" pitchFamily="34" charset="0"/>
                <a:cs typeface="Calibri" panose="020F0502020204030204" pitchFamily="34" charset="0"/>
              </a:rPr>
              <a:t>лечения</a:t>
            </a:r>
          </a:p>
          <a:p>
            <a:endParaRPr lang="ru-Ru" sz="1600" dirty="0">
              <a:latin typeface="Calibri" panose="020F0502020204030204" pitchFamily="34" charset="0"/>
              <a:cs typeface="Calibri" panose="020F0502020204030204" pitchFamily="34" charset="0"/>
            </a:endParaRPr>
          </a:p>
        </p:txBody>
      </p:sp>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66</a:t>
            </a:fld>
            <a:endParaRPr lang="ru-Ru">
              <a:latin typeface="Calibri" panose="020F0502020204030204" pitchFamily="34" charset="0"/>
              <a:cs typeface="Calibri" panose="020F0502020204030204" pitchFamily="34" charset="0"/>
            </a:endParaRPr>
          </a:p>
        </p:txBody>
      </p:sp>
      <p:pic>
        <p:nvPicPr>
          <p:cNvPr id="15362" name="Picture 2" descr="Image result for only a few questions carto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924300"/>
            <a:ext cx="4257675" cy="2552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931165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14300"/>
            <a:ext cx="8686800" cy="571500"/>
          </a:xfrm>
        </p:spPr>
        <p:txBody>
          <a:bodyPr>
            <a:normAutofit/>
          </a:bodyPr>
          <a:lstStyle/>
          <a:p>
            <a:pPr algn="l" rtl="0"/>
            <a:r>
              <a:rPr lang="ru-Ru" b="1" i="0" u="none" baseline="0">
                <a:latin typeface="Calibri" panose="020F0502020204030204" pitchFamily="34" charset="0"/>
                <a:cs typeface="Calibri" panose="020F0502020204030204" pitchFamily="34" charset="0"/>
              </a:rPr>
              <a:t>Качество и фармакологический надзор — везде!</a:t>
            </a:r>
          </a:p>
        </p:txBody>
      </p:sp>
      <p:sp>
        <p:nvSpPr>
          <p:cNvPr id="3" name="Content Placeholder 2"/>
          <p:cNvSpPr>
            <a:spLocks noGrp="1"/>
          </p:cNvSpPr>
          <p:nvPr>
            <p:ph idx="1"/>
          </p:nvPr>
        </p:nvSpPr>
        <p:spPr>
          <a:xfrm>
            <a:off x="304800" y="800099"/>
            <a:ext cx="8153400" cy="5729979"/>
          </a:xfrm>
        </p:spPr>
        <p:txBody>
          <a:bodyPr>
            <a:noAutofit/>
          </a:bodyPr>
          <a:lstStyle/>
          <a:p>
            <a:pPr algn="l" rtl="0"/>
            <a:r>
              <a:rPr lang="ru-Ru" sz="1600" b="1" i="0" u="none" baseline="0">
                <a:latin typeface="Calibri" panose="020F0502020204030204" pitchFamily="34" charset="0"/>
                <a:cs typeface="Calibri" panose="020F0502020204030204" pitchFamily="34" charset="0"/>
              </a:rPr>
              <a:t>РЕФЕРАЛЬНАЯ БОЛЬНИЦА: </a:t>
            </a:r>
            <a:r>
              <a:rPr lang="ru-Ru" sz="1600" b="0" i="0" u="none" baseline="0">
                <a:latin typeface="Calibri" panose="020F0502020204030204" pitchFamily="34" charset="0"/>
                <a:cs typeface="Calibri" panose="020F0502020204030204" pitchFamily="34" charset="0"/>
              </a:rPr>
              <a:t>Проведите интервью с руководителем фармацевтического отделения больницы, если возможно. Если нет, проведите интервью с начальником складского помещения или другим сотрудником, осведомленным об обеспечении качества и фармакологическом надзоре в больнице. </a:t>
            </a:r>
          </a:p>
          <a:p>
            <a:pPr algn="l" rtl="0"/>
            <a:r>
              <a:rPr lang="ru-Ru" sz="1600" b="1" i="0" u="none" baseline="0">
                <a:latin typeface="Calibri" panose="020F0502020204030204" pitchFamily="34" charset="0"/>
                <a:cs typeface="Calibri" panose="020F0502020204030204" pitchFamily="34" charset="0"/>
              </a:rPr>
              <a:t>ТОЧКИ ОКАЗАНИЯ УСЛУГ: </a:t>
            </a:r>
            <a:r>
              <a:rPr lang="ru-Ru" sz="1600" b="0" i="0" u="none" baseline="0">
                <a:latin typeface="Calibri" panose="020F0502020204030204" pitchFamily="34" charset="0"/>
                <a:cs typeface="Calibri" panose="020F0502020204030204" pitchFamily="34" charset="0"/>
              </a:rPr>
              <a:t>Проведите интервью с руководителем фармацевтического отделения учреждения, если возможно. Если нет, проведите интервью с начальником учреждения, начальником складского помещения или другим сотрудником, осведомленным об обеспечении качества и фармакологическом надзоре в учреждении.</a:t>
            </a:r>
          </a:p>
          <a:p>
            <a:pPr marL="0" indent="0" algn="l" rtl="0">
              <a:buNone/>
            </a:pPr>
            <a:r>
              <a:rPr lang="ru-Ru" sz="1600" b="1" i="0" u="none" baseline="0">
                <a:latin typeface="Calibri" panose="020F0502020204030204" pitchFamily="34" charset="0"/>
                <a:cs typeface="Calibri" panose="020F0502020204030204" pitchFamily="34" charset="0"/>
              </a:rPr>
              <a:t>**Относительно короткое!**</a:t>
            </a:r>
          </a:p>
          <a:p>
            <a:pPr marL="0" indent="0" algn="l" rtl="0">
              <a:buNone/>
            </a:pPr>
            <a:r>
              <a:rPr lang="ru-Ru" sz="1600" b="1" i="0" u="none" baseline="0">
                <a:latin typeface="Calibri" panose="020F0502020204030204" pitchFamily="34" charset="0"/>
                <a:cs typeface="Calibri" panose="020F0502020204030204" pitchFamily="34" charset="0"/>
              </a:rPr>
              <a:t>Обоснование?</a:t>
            </a:r>
          </a:p>
          <a:p>
            <a:pPr algn="l" rtl="0"/>
            <a:r>
              <a:rPr lang="ru-Ru" sz="1600" b="0" i="0" u="none" baseline="0">
                <a:latin typeface="Calibri" panose="020F0502020204030204" pitchFamily="34" charset="0"/>
                <a:cs typeface="Calibri" panose="020F0502020204030204" pitchFamily="34" charset="0"/>
              </a:rPr>
              <a:t>Убедитесь в наличии обеспеченной ресурсами системы </a:t>
            </a:r>
            <a:br>
              <a:rPr lang="en-US" sz="1600" b="0" i="0" u="none" baseline="0">
                <a:latin typeface="Calibri" panose="020F0502020204030204" pitchFamily="34" charset="0"/>
                <a:cs typeface="Calibri" panose="020F0502020204030204" pitchFamily="34" charset="0"/>
              </a:rPr>
            </a:br>
            <a:r>
              <a:rPr lang="ru-Ru" sz="1600" b="0" i="0" u="none" baseline="0">
                <a:latin typeface="Calibri" panose="020F0502020204030204" pitchFamily="34" charset="0"/>
                <a:cs typeface="Calibri" panose="020F0502020204030204" pitchFamily="34" charset="0"/>
              </a:rPr>
              <a:t>качества по товарам</a:t>
            </a:r>
          </a:p>
          <a:p>
            <a:pPr marL="0" indent="0" algn="l" rtl="0">
              <a:buNone/>
            </a:pPr>
            <a:r>
              <a:rPr lang="ru-Ru" sz="1600" b="1" i="0" u="none" baseline="0">
                <a:latin typeface="Calibri" panose="020F0502020204030204" pitchFamily="34" charset="0"/>
                <a:cs typeface="Calibri" panose="020F0502020204030204" pitchFamily="34" charset="0"/>
              </a:rPr>
              <a:t>Проверка?</a:t>
            </a:r>
          </a:p>
          <a:p>
            <a:pPr algn="l" rtl="0"/>
            <a:r>
              <a:rPr lang="ru-Ru" sz="1600" b="0" i="0" u="none" baseline="0">
                <a:latin typeface="Calibri" panose="020F0502020204030204" pitchFamily="34" charset="0"/>
                <a:cs typeface="Calibri" panose="020F0502020204030204" pitchFamily="34" charset="0"/>
              </a:rPr>
              <a:t>Руководящие принципы по обеспечению контроля качества </a:t>
            </a:r>
            <a:br>
              <a:rPr lang="en-US" sz="1600" b="0" i="0" u="none" baseline="0">
                <a:latin typeface="Calibri" panose="020F0502020204030204" pitchFamily="34" charset="0"/>
                <a:cs typeface="Calibri" panose="020F0502020204030204" pitchFamily="34" charset="0"/>
              </a:rPr>
            </a:br>
            <a:r>
              <a:rPr lang="ru-Ru" sz="1600" b="0" i="0" u="none" baseline="0">
                <a:latin typeface="Calibri" panose="020F0502020204030204" pitchFamily="34" charset="0"/>
                <a:cs typeface="Calibri" panose="020F0502020204030204" pitchFamily="34" charset="0"/>
              </a:rPr>
              <a:t>продукции, СОП по карантину, </a:t>
            </a:r>
          </a:p>
          <a:p>
            <a:pPr marL="0" indent="0" algn="l" rtl="0">
              <a:buNone/>
            </a:pPr>
            <a:r>
              <a:rPr lang="ru-Ru" sz="1600" b="0" i="0" u="none" baseline="0">
                <a:latin typeface="Calibri" panose="020F0502020204030204" pitchFamily="34" charset="0"/>
                <a:cs typeface="Calibri" panose="020F0502020204030204" pitchFamily="34" charset="0"/>
              </a:rPr>
              <a:t>инструменты/СОП по фармакологического надзору/</a:t>
            </a:r>
            <a:br>
              <a:rPr lang="en-US" sz="1600" b="0" i="0" u="none" baseline="0">
                <a:latin typeface="Calibri" panose="020F0502020204030204" pitchFamily="34" charset="0"/>
                <a:cs typeface="Calibri" panose="020F0502020204030204" pitchFamily="34" charset="0"/>
              </a:rPr>
            </a:br>
            <a:r>
              <a:rPr lang="ru-Ru" sz="1600" b="0" i="0" u="none" baseline="0">
                <a:latin typeface="Calibri" panose="020F0502020204030204" pitchFamily="34" charset="0"/>
                <a:cs typeface="Calibri" panose="020F0502020204030204" pitchFamily="34" charset="0"/>
              </a:rPr>
              <a:t>обеспечению контроля качества.</a:t>
            </a:r>
          </a:p>
        </p:txBody>
      </p:sp>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67</a:t>
            </a:fld>
            <a:endParaRPr lang="ru-Ru">
              <a:latin typeface="Calibri" panose="020F0502020204030204" pitchFamily="34" charset="0"/>
              <a:cs typeface="Calibri" panose="020F0502020204030204" pitchFamily="34" charset="0"/>
            </a:endParaRPr>
          </a:p>
        </p:txBody>
      </p:sp>
      <p:pic>
        <p:nvPicPr>
          <p:cNvPr id="14338" name="Picture 2" descr="Image result for its relatively short cartoon"/>
          <p:cNvPicPr>
            <a:picLocks noChangeAspect="1" noChangeArrowheads="1"/>
          </p:cNvPicPr>
          <p:nvPr/>
        </p:nvPicPr>
        <p:blipFill rotWithShape="1">
          <a:blip r:embed="rId3">
            <a:extLst>
              <a:ext uri="{28A0092B-C50C-407E-A947-70E740481C1C}">
                <a14:useLocalDpi xmlns:a14="http://schemas.microsoft.com/office/drawing/2010/main" val="0"/>
              </a:ext>
            </a:extLst>
          </a:blip>
          <a:srcRect l="8475" t="2667" r="9473" b="8000"/>
          <a:stretch/>
        </p:blipFill>
        <p:spPr bwMode="auto">
          <a:xfrm>
            <a:off x="6273421" y="3003690"/>
            <a:ext cx="2565779" cy="3581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833798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799"/>
            <a:ext cx="8839200" cy="685800"/>
          </a:xfrm>
        </p:spPr>
        <p:txBody>
          <a:bodyPr>
            <a:noAutofit/>
          </a:bodyPr>
          <a:lstStyle/>
          <a:p>
            <a:pPr algn="l" rtl="0"/>
            <a:r>
              <a:rPr lang="ru-Ru" sz="2400" b="1" i="0" u="none" baseline="0">
                <a:latin typeface="Calibri" panose="020F0502020204030204" pitchFamily="34" charset="0"/>
                <a:cs typeface="Calibri" panose="020F0502020204030204" pitchFamily="34" charset="0"/>
              </a:rPr>
              <a:t>Прогнозирование и планирование поставок — только в реферальных больницах</a:t>
            </a:r>
          </a:p>
        </p:txBody>
      </p:sp>
      <p:sp>
        <p:nvSpPr>
          <p:cNvPr id="3" name="Content Placeholder 2"/>
          <p:cNvSpPr>
            <a:spLocks noGrp="1"/>
          </p:cNvSpPr>
          <p:nvPr>
            <p:ph idx="1"/>
          </p:nvPr>
        </p:nvSpPr>
        <p:spPr>
          <a:xfrm>
            <a:off x="304800" y="1143000"/>
            <a:ext cx="5105400" cy="5571744"/>
          </a:xfrm>
        </p:spPr>
        <p:txBody>
          <a:bodyPr>
            <a:noAutofit/>
          </a:bodyPr>
          <a:lstStyle/>
          <a:p>
            <a:pPr algn="l" rtl="0"/>
            <a:r>
              <a:rPr lang="ru-Ru" sz="1600" b="1" i="0" u="none" baseline="0">
                <a:latin typeface="Calibri" panose="020F0502020204030204" pitchFamily="34" charset="0"/>
                <a:cs typeface="Calibri" panose="020F0502020204030204" pitchFamily="34" charset="0"/>
              </a:rPr>
              <a:t>РЕФЕРАЛЬНАЯ БОЛЬНИЦА: </a:t>
            </a:r>
            <a:r>
              <a:rPr lang="ru-Ru" sz="1600" b="0" i="0" u="none" baseline="0">
                <a:latin typeface="Calibri" panose="020F0502020204030204" pitchFamily="34" charset="0"/>
                <a:cs typeface="Calibri" panose="020F0502020204030204" pitchFamily="34" charset="0"/>
              </a:rPr>
              <a:t>Проведите интервью с руководителем отдела прогнозирования и планирования поставок больницы, если возможно. Если нет, проведите интервью с начальником отдела закупок больницы, провизором больницы или другим старшим сотрудников из числа руководителей, осведомленным о прогнозировании и процедурах планирования поставок в больницу.</a:t>
            </a:r>
          </a:p>
          <a:p>
            <a:pPr algn="l" rtl="0"/>
            <a:r>
              <a:rPr lang="ru-Ru" sz="1600" b="1" i="0" u="none" baseline="0">
                <a:latin typeface="Calibri" panose="020F0502020204030204" pitchFamily="34" charset="0"/>
                <a:cs typeface="Calibri" panose="020F0502020204030204" pitchFamily="34" charset="0"/>
              </a:rPr>
              <a:t>ТОЧКИ ОКАЗАНИЯ УСЛУГ: </a:t>
            </a:r>
            <a:r>
              <a:rPr lang="ru-Ru" sz="1600" b="0" i="0" u="none" baseline="0">
                <a:latin typeface="Calibri" panose="020F0502020204030204" pitchFamily="34" charset="0"/>
                <a:cs typeface="Calibri" panose="020F0502020204030204" pitchFamily="34" charset="0"/>
              </a:rPr>
              <a:t>Н/Д</a:t>
            </a:r>
          </a:p>
          <a:p>
            <a:pPr marL="0" indent="0" algn="l" rtl="0">
              <a:buNone/>
            </a:pPr>
            <a:r>
              <a:rPr lang="ru-Ru" sz="1600" b="1" i="0" u="none" baseline="0">
                <a:latin typeface="Calibri" panose="020F0502020204030204" pitchFamily="34" charset="0"/>
                <a:cs typeface="Calibri" panose="020F0502020204030204" pitchFamily="34" charset="0"/>
              </a:rPr>
              <a:t>Обоснование</a:t>
            </a:r>
          </a:p>
          <a:p>
            <a:pPr algn="l" rtl="0"/>
            <a:r>
              <a:rPr lang="ru-Ru" sz="1600" b="0" i="0" u="none" baseline="0">
                <a:latin typeface="Calibri" panose="020F0502020204030204" pitchFamily="34" charset="0"/>
                <a:cs typeface="Calibri" panose="020F0502020204030204" pitchFamily="34" charset="0"/>
              </a:rPr>
              <a:t>Убедитесь, что прогнозы составляются с применением данных по качеству и надежных методик, регулярно отслеживаются и в конечном итоге влияют на закупки.</a:t>
            </a:r>
          </a:p>
          <a:p>
            <a:pPr marL="0" indent="0" algn="l" rtl="0">
              <a:buNone/>
            </a:pPr>
            <a:r>
              <a:rPr lang="ru-Ru" sz="1600" b="1" i="0" u="none" baseline="0">
                <a:latin typeface="Calibri" panose="020F0502020204030204" pitchFamily="34" charset="0"/>
                <a:cs typeface="Calibri" panose="020F0502020204030204" pitchFamily="34" charset="0"/>
              </a:rPr>
              <a:t>Проверка?</a:t>
            </a:r>
          </a:p>
          <a:p>
            <a:pPr algn="l" rtl="0"/>
            <a:r>
              <a:rPr lang="ru-Ru" sz="1600" b="0" i="0" u="none" baseline="0">
                <a:latin typeface="Calibri" panose="020F0502020204030204" pitchFamily="34" charset="0"/>
                <a:cs typeface="Calibri" panose="020F0502020204030204" pitchFamily="34" charset="0"/>
              </a:rPr>
              <a:t>СОП по прогнозированию, планы поставок, доказательство проведения мониторинга.</a:t>
            </a:r>
          </a:p>
        </p:txBody>
      </p:sp>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a:t>
            </a:r>
            <a:endParaRPr lang="ru-Ru" dirty="0">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68</a:t>
            </a:fld>
            <a:endParaRPr lang="ru-Ru">
              <a:latin typeface="Calibri" panose="020F0502020204030204" pitchFamily="34" charset="0"/>
              <a:cs typeface="Calibri" panose="020F0502020204030204" pitchFamily="34" charset="0"/>
            </a:endParaRPr>
          </a:p>
        </p:txBody>
      </p:sp>
      <p:pic>
        <p:nvPicPr>
          <p:cNvPr id="16386" name="Picture 2" descr="Image result for Santa forecast accuracy demand is seasonal carto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3050" y="1257299"/>
            <a:ext cx="3714750" cy="4457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348279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98642"/>
            <a:ext cx="8839200" cy="715758"/>
          </a:xfrm>
        </p:spPr>
        <p:txBody>
          <a:bodyPr>
            <a:normAutofit fontScale="90000"/>
          </a:bodyPr>
          <a:lstStyle/>
          <a:p>
            <a:pPr algn="l" rtl="0"/>
            <a:r>
              <a:rPr lang="ru-Ru" sz="2600" b="1" i="0" u="none" baseline="0">
                <a:latin typeface="Calibri" panose="020F0502020204030204" pitchFamily="34" charset="0"/>
                <a:cs typeface="Calibri" panose="020F0502020204030204" pitchFamily="34" charset="0"/>
              </a:rPr>
              <a:t>Управление закупками и таможенное оформление — только в реферальных больницах</a:t>
            </a:r>
          </a:p>
        </p:txBody>
      </p:sp>
      <p:sp>
        <p:nvSpPr>
          <p:cNvPr id="3" name="Content Placeholder 2"/>
          <p:cNvSpPr>
            <a:spLocks noGrp="1"/>
          </p:cNvSpPr>
          <p:nvPr>
            <p:ph idx="1"/>
          </p:nvPr>
        </p:nvSpPr>
        <p:spPr>
          <a:xfrm>
            <a:off x="4572000" y="1066799"/>
            <a:ext cx="4114800" cy="5647945"/>
          </a:xfrm>
        </p:spPr>
        <p:txBody>
          <a:bodyPr>
            <a:noAutofit/>
          </a:bodyPr>
          <a:lstStyle/>
          <a:p>
            <a:pPr algn="l" rtl="0"/>
            <a:r>
              <a:rPr lang="ru-Ru" sz="1600" b="1" i="0" u="none" baseline="0">
                <a:latin typeface="Calibri" panose="020F0502020204030204" pitchFamily="34" charset="0"/>
                <a:cs typeface="Calibri" panose="020F0502020204030204" pitchFamily="34" charset="0"/>
              </a:rPr>
              <a:t>РЕФЕРАЛЬНАЯ БОЛЬНИЦА: </a:t>
            </a:r>
            <a:r>
              <a:rPr lang="ru-Ru" sz="1600" b="0" i="0" u="none" baseline="0">
                <a:latin typeface="Calibri" panose="020F0502020204030204" pitchFamily="34" charset="0"/>
                <a:cs typeface="Calibri" panose="020F0502020204030204" pitchFamily="34" charset="0"/>
              </a:rPr>
              <a:t>Проведите интервью с руководителем отдела закупок больницы, если возможно. </a:t>
            </a:r>
            <a:br>
              <a:rPr lang="en-US" sz="1600" b="0" i="0" u="none" baseline="0">
                <a:latin typeface="Calibri" panose="020F0502020204030204" pitchFamily="34" charset="0"/>
                <a:cs typeface="Calibri" panose="020F0502020204030204" pitchFamily="34" charset="0"/>
              </a:rPr>
            </a:br>
            <a:r>
              <a:rPr lang="ru-Ru" sz="1600" b="0" i="0" u="none" baseline="0">
                <a:latin typeface="Calibri" panose="020F0502020204030204" pitchFamily="34" charset="0"/>
                <a:cs typeface="Calibri" panose="020F0502020204030204" pitchFamily="34" charset="0"/>
              </a:rPr>
              <a:t>Если нет, проведите интервью с директором больницы или другим старшим руководителем больницы, например, провизором, осведомленным о процедурах закупок в больнице.</a:t>
            </a:r>
          </a:p>
          <a:p>
            <a:pPr algn="l" rtl="0"/>
            <a:r>
              <a:rPr lang="ru-Ru" sz="1600" b="1" i="0" u="none" baseline="0">
                <a:latin typeface="Calibri" panose="020F0502020204030204" pitchFamily="34" charset="0"/>
                <a:cs typeface="Calibri" panose="020F0502020204030204" pitchFamily="34" charset="0"/>
              </a:rPr>
              <a:t>ТОЧКИ ОКАЗАНИЯ УСЛУГ: </a:t>
            </a:r>
            <a:r>
              <a:rPr lang="ru-Ru" sz="1600" b="0" i="0" u="none" baseline="0">
                <a:latin typeface="Calibri" panose="020F0502020204030204" pitchFamily="34" charset="0"/>
                <a:cs typeface="Calibri" panose="020F0502020204030204" pitchFamily="34" charset="0"/>
              </a:rPr>
              <a:t>Н/Д</a:t>
            </a:r>
          </a:p>
          <a:p>
            <a:pPr marL="0" indent="0" algn="l" rtl="0">
              <a:buNone/>
            </a:pPr>
            <a:r>
              <a:rPr lang="ru-Ru" sz="1600" b="0" i="0" u="none" baseline="0">
                <a:latin typeface="Calibri" panose="020F0502020204030204" pitchFamily="34" charset="0"/>
                <a:cs typeface="Calibri" panose="020F0502020204030204" pitchFamily="34" charset="0"/>
              </a:rPr>
              <a:t>Обоснование?</a:t>
            </a:r>
          </a:p>
          <a:p>
            <a:pPr algn="l" rtl="0"/>
            <a:r>
              <a:rPr lang="ru-Ru" sz="1600" b="0" i="0" u="none" baseline="0">
                <a:latin typeface="Calibri" panose="020F0502020204030204" pitchFamily="34" charset="0"/>
                <a:cs typeface="Calibri" panose="020F0502020204030204" pitchFamily="34" charset="0"/>
              </a:rPr>
              <a:t> Убедитесь, что процесс закупок прозрачен и соответствует лучшим практикам.</a:t>
            </a:r>
          </a:p>
          <a:p>
            <a:pPr marL="0" indent="0" algn="l" rtl="0">
              <a:buNone/>
            </a:pPr>
            <a:r>
              <a:rPr lang="ru-Ru" sz="1600" b="0" i="0" u="none" baseline="0">
                <a:latin typeface="Calibri" panose="020F0502020204030204" pitchFamily="34" charset="0"/>
                <a:cs typeface="Calibri" panose="020F0502020204030204" pitchFamily="34" charset="0"/>
              </a:rPr>
              <a:t>Проверка?</a:t>
            </a:r>
          </a:p>
          <a:p>
            <a:pPr algn="l" rtl="0"/>
            <a:r>
              <a:rPr lang="ru-Ru" sz="1600" b="0" i="0" u="none" baseline="0">
                <a:latin typeface="Calibri" panose="020F0502020204030204" pitchFamily="34" charset="0"/>
                <a:cs typeface="Calibri" panose="020F0502020204030204" pitchFamily="34" charset="0"/>
              </a:rPr>
              <a:t>СОП по закупкам, мониторинг эффективности поставщиков, доказательство прозрачности системы закупок. </a:t>
            </a:r>
          </a:p>
        </p:txBody>
      </p:sp>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69</a:t>
            </a:fld>
            <a:endParaRPr lang="ru-Ru">
              <a:latin typeface="Calibri" panose="020F0502020204030204" pitchFamily="34" charset="0"/>
              <a:cs typeface="Calibri" panose="020F0502020204030204" pitchFamily="34" charset="0"/>
            </a:endParaRPr>
          </a:p>
        </p:txBody>
      </p:sp>
      <p:pic>
        <p:nvPicPr>
          <p:cNvPr id="17410" name="Picture 2" descr="Image result for procurement carto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066800"/>
            <a:ext cx="4267200" cy="4992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3960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609600" y="1295400"/>
            <a:ext cx="7467600" cy="472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0" algn="l" rtl="0" eaLnBrk="1" fontAlgn="base" hangingPunct="1">
              <a:spcBef>
                <a:spcPct val="20000"/>
              </a:spcBef>
              <a:spcAft>
                <a:spcPct val="0"/>
              </a:spcAft>
              <a:buNone/>
              <a:defRPr sz="2000">
                <a:solidFill>
                  <a:srgbClr val="154068"/>
                </a:solidFill>
                <a:latin typeface="+mn-lt"/>
                <a:ea typeface="+mn-ea"/>
                <a:cs typeface="+mn-cs"/>
              </a:defRPr>
            </a:lvl1pPr>
            <a:lvl2pPr marL="457200" indent="0" algn="l" rtl="0" eaLnBrk="1" fontAlgn="base" hangingPunct="1">
              <a:spcBef>
                <a:spcPct val="20000"/>
              </a:spcBef>
              <a:spcAft>
                <a:spcPct val="0"/>
              </a:spcAft>
              <a:buSzPct val="70000"/>
              <a:buFont typeface="Wingdings" pitchFamily="2" charset="2"/>
              <a:buNone/>
              <a:defRPr sz="1800">
                <a:solidFill>
                  <a:schemeClr val="tx1"/>
                </a:solidFill>
                <a:latin typeface="+mn-lt"/>
              </a:defRPr>
            </a:lvl2pPr>
            <a:lvl3pPr marL="914400" indent="0" algn="l" rtl="0" eaLnBrk="1" fontAlgn="base" hangingPunct="1">
              <a:spcBef>
                <a:spcPct val="20000"/>
              </a:spcBef>
              <a:spcAft>
                <a:spcPct val="0"/>
              </a:spcAft>
              <a:buSzPct val="80000"/>
              <a:buFont typeface="Arial" charset="0"/>
              <a:buNone/>
              <a:defRPr sz="1600">
                <a:solidFill>
                  <a:schemeClr val="tx1"/>
                </a:solidFill>
                <a:latin typeface="+mn-lt"/>
              </a:defRPr>
            </a:lvl3pPr>
            <a:lvl4pPr marL="1371600" indent="0" algn="l" rtl="0" eaLnBrk="1" fontAlgn="base" hangingPunct="1">
              <a:spcBef>
                <a:spcPct val="20000"/>
              </a:spcBef>
              <a:spcAft>
                <a:spcPct val="0"/>
              </a:spcAft>
              <a:buNone/>
              <a:defRPr sz="1400">
                <a:solidFill>
                  <a:schemeClr val="tx1"/>
                </a:solidFill>
                <a:latin typeface="+mn-lt"/>
              </a:defRPr>
            </a:lvl4pPr>
            <a:lvl5pPr marL="1828800" indent="0" algn="l" rtl="0" eaLnBrk="1" fontAlgn="base" hangingPunct="1">
              <a:spcBef>
                <a:spcPct val="20000"/>
              </a:spcBef>
              <a:spcAft>
                <a:spcPct val="0"/>
              </a:spcAft>
              <a:buNone/>
              <a:defRPr sz="1400">
                <a:solidFill>
                  <a:schemeClr val="tx1"/>
                </a:solidFill>
                <a:latin typeface="+mn-lt"/>
              </a:defRPr>
            </a:lvl5pPr>
            <a:lvl6pPr marL="2286000" indent="0" algn="l" rtl="0" eaLnBrk="1" fontAlgn="base" hangingPunct="1">
              <a:spcBef>
                <a:spcPct val="20000"/>
              </a:spcBef>
              <a:spcAft>
                <a:spcPct val="0"/>
              </a:spcAft>
              <a:buNone/>
              <a:defRPr sz="1400">
                <a:solidFill>
                  <a:schemeClr val="tx1"/>
                </a:solidFill>
                <a:latin typeface="+mn-lt"/>
              </a:defRPr>
            </a:lvl6pPr>
            <a:lvl7pPr marL="2743200" indent="0" algn="l" rtl="0" eaLnBrk="1" fontAlgn="base" hangingPunct="1">
              <a:spcBef>
                <a:spcPct val="20000"/>
              </a:spcBef>
              <a:spcAft>
                <a:spcPct val="0"/>
              </a:spcAft>
              <a:buNone/>
              <a:defRPr sz="1400">
                <a:solidFill>
                  <a:schemeClr val="tx1"/>
                </a:solidFill>
                <a:latin typeface="+mn-lt"/>
              </a:defRPr>
            </a:lvl7pPr>
            <a:lvl8pPr marL="3200400" indent="0" algn="l" rtl="0" eaLnBrk="1" fontAlgn="base" hangingPunct="1">
              <a:spcBef>
                <a:spcPct val="20000"/>
              </a:spcBef>
              <a:spcAft>
                <a:spcPct val="0"/>
              </a:spcAft>
              <a:buNone/>
              <a:defRPr sz="1400">
                <a:solidFill>
                  <a:schemeClr val="tx1"/>
                </a:solidFill>
                <a:latin typeface="+mn-lt"/>
              </a:defRPr>
            </a:lvl8pPr>
            <a:lvl9pPr marL="3657600" indent="0" algn="l" rtl="0" eaLnBrk="1" fontAlgn="base" hangingPunct="1">
              <a:spcBef>
                <a:spcPct val="20000"/>
              </a:spcBef>
              <a:spcAft>
                <a:spcPct val="0"/>
              </a:spcAft>
              <a:buNone/>
              <a:defRPr sz="1400">
                <a:solidFill>
                  <a:schemeClr val="tx1"/>
                </a:solidFill>
                <a:latin typeface="+mn-lt"/>
              </a:defRPr>
            </a:lvl9pPr>
          </a:lstStyle>
          <a:p>
            <a:pPr marL="342900" indent="-342900" algn="l" rtl="0">
              <a:spcAft>
                <a:spcPts val="1200"/>
              </a:spcAft>
              <a:buFont typeface="Wingdings" panose="05000000000000000000" pitchFamily="2" charset="2"/>
              <a:buChar char="ü"/>
            </a:pPr>
            <a:r>
              <a:rPr lang="ru-Ru" sz="2400" b="0" i="0" u="none" baseline="0">
                <a:solidFill>
                  <a:schemeClr val="tx1">
                    <a:lumMod val="75000"/>
                    <a:lumOff val="25000"/>
                  </a:schemeClr>
                </a:solidFill>
                <a:latin typeface="Calibri" panose="020F0502020204030204" pitchFamily="34" charset="0"/>
                <a:cs typeface="Calibri" panose="020F0502020204030204" pitchFamily="34" charset="0"/>
              </a:rPr>
              <a:t>Понимание цели проведения оценки цепи поставок</a:t>
            </a:r>
          </a:p>
          <a:p>
            <a:pPr marL="342900" indent="-342900" algn="l" rtl="0">
              <a:spcAft>
                <a:spcPts val="1200"/>
              </a:spcAft>
              <a:buFont typeface="Wingdings" panose="05000000000000000000" pitchFamily="2" charset="2"/>
              <a:buChar char="ü"/>
            </a:pPr>
            <a:r>
              <a:rPr lang="ru-Ru" sz="2400" b="0" i="0" u="none" baseline="0">
                <a:solidFill>
                  <a:schemeClr val="tx1">
                    <a:lumMod val="75000"/>
                    <a:lumOff val="25000"/>
                  </a:schemeClr>
                </a:solidFill>
                <a:latin typeface="Calibri" panose="020F0502020204030204" pitchFamily="34" charset="0"/>
                <a:cs typeface="Calibri" panose="020F0502020204030204" pitchFamily="34" charset="0"/>
              </a:rPr>
              <a:t>Обеспечение понимания целей и методики проведения оценки NSCA 2.0 </a:t>
            </a:r>
          </a:p>
          <a:p>
            <a:pPr marL="342900" indent="-342900" algn="l" rtl="0">
              <a:spcAft>
                <a:spcPts val="1200"/>
              </a:spcAft>
              <a:buFont typeface="Wingdings" panose="05000000000000000000" pitchFamily="2" charset="2"/>
              <a:buChar char="ü"/>
            </a:pPr>
            <a:r>
              <a:rPr lang="ru-Ru" sz="2400" b="0" i="0" u="none" baseline="0">
                <a:solidFill>
                  <a:schemeClr val="tx1">
                    <a:lumMod val="75000"/>
                    <a:lumOff val="25000"/>
                  </a:schemeClr>
                </a:solidFill>
                <a:latin typeface="Calibri" panose="020F0502020204030204" pitchFamily="34" charset="0"/>
                <a:cs typeface="Calibri" panose="020F0502020204030204" pitchFamily="34" charset="0"/>
              </a:rPr>
              <a:t>Обучение сборщиков данных применению инструмента NSCA </a:t>
            </a:r>
          </a:p>
          <a:p>
            <a:pPr marL="342900" indent="-342900" algn="l" rtl="0">
              <a:spcAft>
                <a:spcPts val="1200"/>
              </a:spcAft>
              <a:buFont typeface="Wingdings" panose="05000000000000000000" pitchFamily="2" charset="2"/>
              <a:buChar char="ü"/>
            </a:pPr>
            <a:r>
              <a:rPr lang="ru-Ru" sz="2400" b="0" i="0" u="none" baseline="0">
                <a:solidFill>
                  <a:schemeClr val="tx1">
                    <a:lumMod val="75000"/>
                    <a:lumOff val="25000"/>
                  </a:schemeClr>
                </a:solidFill>
                <a:latin typeface="Calibri" panose="020F0502020204030204" pitchFamily="34" charset="0"/>
                <a:cs typeface="Calibri" panose="020F0502020204030204" pitchFamily="34" charset="0"/>
              </a:rPr>
              <a:t>Обеспечение понимания сборщиками данных инструментов, используемых для сбора данных</a:t>
            </a:r>
          </a:p>
        </p:txBody>
      </p:sp>
      <p:sp>
        <p:nvSpPr>
          <p:cNvPr id="9" name="TextBox 8"/>
          <p:cNvSpPr txBox="1"/>
          <p:nvPr/>
        </p:nvSpPr>
        <p:spPr>
          <a:xfrm>
            <a:off x="533400" y="487551"/>
            <a:ext cx="6400800" cy="523220"/>
          </a:xfrm>
          <a:prstGeom prst="rect">
            <a:avLst/>
          </a:prstGeom>
          <a:noFill/>
        </p:spPr>
        <p:txBody>
          <a:bodyPr wrap="square" rtlCol="0">
            <a:spAutoFit/>
          </a:bodyPr>
          <a:lstStyle/>
          <a:p>
            <a:pPr algn="l" rtl="0"/>
            <a:r>
              <a:rPr lang="ru-Ru" sz="2800" b="1" i="0" u="none" baseline="0">
                <a:solidFill>
                  <a:srgbClr val="BA0C2F"/>
                </a:solidFill>
                <a:latin typeface="Calibri" panose="020F0502020204030204" pitchFamily="34" charset="0"/>
                <a:cs typeface="Calibri" panose="020F0502020204030204" pitchFamily="34" charset="0"/>
              </a:rPr>
              <a:t>ЦЕЛИ ПРОВЕДЕНИЯ ОБУЧЕНИЯ</a:t>
            </a:r>
          </a:p>
        </p:txBody>
      </p:sp>
    </p:spTree>
    <p:extLst>
      <p:ext uri="{BB962C8B-B14F-4D97-AF65-F5344CB8AC3E}">
        <p14:creationId xmlns:p14="http://schemas.microsoft.com/office/powerpoint/2010/main" val="32042673"/>
      </p:ext>
    </p:extLst>
  </p:cSld>
  <p:clrMapOvr>
    <a:masterClrMapping/>
  </p:clrMapOvr>
  <p:transition spd="slow">
    <p:push di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096" y="204273"/>
            <a:ext cx="8306104" cy="586479"/>
          </a:xfrm>
        </p:spPr>
        <p:txBody>
          <a:bodyPr/>
          <a:lstStyle/>
          <a:p>
            <a:pPr algn="l" rtl="0"/>
            <a:r>
              <a:rPr lang="ru-Ru" b="1" i="0" u="none" baseline="0">
                <a:latin typeface="Calibri" panose="020F0502020204030204" pitchFamily="34" charset="0"/>
                <a:cs typeface="Calibri" panose="020F0502020204030204" pitchFamily="34" charset="0"/>
              </a:rPr>
              <a:t>Складирование и хранение — везде!</a:t>
            </a:r>
          </a:p>
        </p:txBody>
      </p:sp>
      <p:sp>
        <p:nvSpPr>
          <p:cNvPr id="3" name="Content Placeholder 2"/>
          <p:cNvSpPr>
            <a:spLocks noGrp="1"/>
          </p:cNvSpPr>
          <p:nvPr>
            <p:ph idx="1"/>
          </p:nvPr>
        </p:nvSpPr>
        <p:spPr>
          <a:xfrm>
            <a:off x="381000" y="968929"/>
            <a:ext cx="8381999" cy="5660471"/>
          </a:xfrm>
        </p:spPr>
        <p:txBody>
          <a:bodyPr>
            <a:normAutofit/>
          </a:bodyPr>
          <a:lstStyle/>
          <a:p>
            <a:pPr algn="l" rtl="0"/>
            <a:r>
              <a:rPr lang="ru-Ru" sz="1800" b="1" i="0" u="none" baseline="0">
                <a:latin typeface="Calibri" panose="020F0502020204030204" pitchFamily="34" charset="0"/>
                <a:cs typeface="Calibri" panose="020F0502020204030204" pitchFamily="34" charset="0"/>
              </a:rPr>
              <a:t>РЕФЕРАЛЬНАЯ БОЛЬНИЦА: </a:t>
            </a:r>
            <a:r>
              <a:rPr lang="ru-Ru" sz="1800" b="0" i="0" u="none" baseline="0">
                <a:latin typeface="Calibri" panose="020F0502020204030204" pitchFamily="34" charset="0"/>
                <a:cs typeface="Calibri" panose="020F0502020204030204" pitchFamily="34" charset="0"/>
              </a:rPr>
              <a:t>Проведите интервью с начальником складского помещения, если возможно. Если нет, проведите интервью с заместителем начальника складского помещения или другим сотрудником, ответственным за осуществление хранения или осведомленном об этом, например, провизором.</a:t>
            </a:r>
          </a:p>
          <a:p>
            <a:pPr algn="l" rtl="0"/>
            <a:r>
              <a:rPr lang="ru-Ru" sz="1800" b="1" i="0" u="none" baseline="0">
                <a:latin typeface="Calibri" panose="020F0502020204030204" pitchFamily="34" charset="0"/>
                <a:cs typeface="Calibri" panose="020F0502020204030204" pitchFamily="34" charset="0"/>
              </a:rPr>
              <a:t>ТОЧКА ОКАЗАНИЯ УСЛУГ: </a:t>
            </a:r>
            <a:r>
              <a:rPr lang="ru-Ru" sz="1800" b="0" i="0" u="none" baseline="0">
                <a:latin typeface="Calibri" panose="020F0502020204030204" pitchFamily="34" charset="0"/>
                <a:cs typeface="Calibri" panose="020F0502020204030204" pitchFamily="34" charset="0"/>
              </a:rPr>
              <a:t>Проведите интервью с начальником складского помещения, если возможно. Если нет, проведите интервью с кладовщиком или другим сотрудником, ответственным за осуществление хранения. В небольших учреждениях системы здравоохранения управление складом может совмещаться с другими ролями или может находиться в ведении начальника точки оказания услуг, фармацевта или старшей медсестры.</a:t>
            </a:r>
          </a:p>
          <a:p>
            <a:pPr marL="0" indent="0" algn="l" rtl="0">
              <a:buNone/>
            </a:pPr>
            <a:r>
              <a:rPr lang="ru-Ru" sz="1800" b="0" i="0" u="none" baseline="0">
                <a:latin typeface="Calibri" panose="020F0502020204030204" pitchFamily="34" charset="0"/>
                <a:cs typeface="Calibri" panose="020F0502020204030204" pitchFamily="34" charset="0"/>
              </a:rPr>
              <a:t>***Примечание: Для целей данного модуля ожидается, что вы </a:t>
            </a:r>
            <a:r>
              <a:rPr lang="ru-Ru" sz="1800" b="1" i="0" u="none" baseline="0">
                <a:latin typeface="Calibri" panose="020F0502020204030204" pitchFamily="34" charset="0"/>
                <a:cs typeface="Calibri" panose="020F0502020204030204" pitchFamily="34" charset="0"/>
              </a:rPr>
              <a:t>посетите складское помещение (складские помещения)</a:t>
            </a:r>
            <a:r>
              <a:rPr lang="ru-Ru" sz="1800" b="0" i="0" u="none" baseline="0">
                <a:latin typeface="Calibri" panose="020F0502020204030204" pitchFamily="34" charset="0"/>
                <a:cs typeface="Calibri" panose="020F0502020204030204" pitchFamily="34" charset="0"/>
              </a:rPr>
              <a:t> и проверите информацию во время интервью. </a:t>
            </a:r>
          </a:p>
          <a:p>
            <a:pPr marL="0" indent="0" algn="l" rtl="0">
              <a:buNone/>
            </a:pPr>
            <a:r>
              <a:rPr lang="ru-Ru" sz="1800" b="0" i="0" u="none" baseline="0">
                <a:latin typeface="Calibri" panose="020F0502020204030204" pitchFamily="34" charset="0"/>
                <a:cs typeface="Calibri" panose="020F0502020204030204" pitchFamily="34" charset="0"/>
              </a:rPr>
              <a:t>***</a:t>
            </a:r>
            <a:r>
              <a:rPr lang="ru-Ru" sz="1800" b="1" i="0" u="none" baseline="0">
                <a:latin typeface="Calibri" panose="020F0502020204030204" pitchFamily="34" charset="0"/>
                <a:cs typeface="Calibri" panose="020F0502020204030204" pitchFamily="34" charset="0"/>
              </a:rPr>
              <a:t>Это единственный модуль, проверка в котором осуществляется в ходе интервью</a:t>
            </a:r>
            <a:r>
              <a:rPr lang="ru-Ru" sz="1800" b="0" i="0" u="none" baseline="0">
                <a:latin typeface="Calibri" panose="020F0502020204030204" pitchFamily="34" charset="0"/>
                <a:cs typeface="Calibri" panose="020F0502020204030204" pitchFamily="34" charset="0"/>
              </a:rPr>
              <a:t>, а не при завершении модуля.***</a:t>
            </a:r>
          </a:p>
          <a:p>
            <a:pPr marL="0" indent="0" algn="l" rtl="0">
              <a:buNone/>
            </a:pPr>
            <a:r>
              <a:rPr lang="ru-Ru" sz="1800" b="0" i="0" u="none" baseline="0">
                <a:latin typeface="Calibri" panose="020F0502020204030204" pitchFamily="34" charset="0"/>
                <a:cs typeface="Calibri" panose="020F0502020204030204" pitchFamily="34" charset="0"/>
              </a:rPr>
              <a:t>Обоснование: Убедитесь, что лекарственные средства хранятся в соответствии с методом, обеспечивающим их качество для пациентов.</a:t>
            </a:r>
          </a:p>
        </p:txBody>
      </p:sp>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70</a:t>
            </a:fld>
            <a:endParaRPr lang="ru-Ru">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0177742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686800" cy="533400"/>
          </a:xfrm>
        </p:spPr>
        <p:txBody>
          <a:bodyPr>
            <a:normAutofit fontScale="90000"/>
          </a:bodyPr>
          <a:lstStyle/>
          <a:p>
            <a:pPr algn="l" rtl="0"/>
            <a:r>
              <a:rPr lang="ru-Ru" b="1" i="0" u="none" baseline="0">
                <a:latin typeface="Calibri" panose="020F0502020204030204" pitchFamily="34" charset="0"/>
                <a:cs typeface="Calibri" panose="020F0502020204030204" pitchFamily="34" charset="0"/>
              </a:rPr>
              <a:t>Информационная система управления логистикой — везде!</a:t>
            </a:r>
          </a:p>
        </p:txBody>
      </p:sp>
      <p:sp>
        <p:nvSpPr>
          <p:cNvPr id="3" name="Content Placeholder 2"/>
          <p:cNvSpPr>
            <a:spLocks noGrp="1"/>
          </p:cNvSpPr>
          <p:nvPr>
            <p:ph idx="1"/>
          </p:nvPr>
        </p:nvSpPr>
        <p:spPr>
          <a:xfrm>
            <a:off x="152400" y="914400"/>
            <a:ext cx="8534400" cy="5800345"/>
          </a:xfrm>
        </p:spPr>
        <p:txBody>
          <a:bodyPr>
            <a:normAutofit/>
          </a:bodyPr>
          <a:lstStyle/>
          <a:p>
            <a:pPr algn="l" rtl="0"/>
            <a:r>
              <a:rPr lang="ru-Ru" sz="1600" b="1" i="0" u="none" baseline="0">
                <a:latin typeface="Calibri" panose="020F0502020204030204" pitchFamily="34" charset="0"/>
                <a:cs typeface="Calibri" panose="020F0502020204030204" pitchFamily="34" charset="0"/>
              </a:rPr>
              <a:t>РЕФЕРАЛЬНАЯ БОЛЬНИЦА: </a:t>
            </a:r>
            <a:r>
              <a:rPr lang="ru-Ru" sz="1600" b="0" i="0" u="none" baseline="0">
                <a:latin typeface="Calibri" panose="020F0502020204030204" pitchFamily="34" charset="0"/>
                <a:cs typeface="Calibri" panose="020F0502020204030204" pitchFamily="34" charset="0"/>
              </a:rPr>
              <a:t>Проведите интервью с начальником складского помещения, если возможно. Если нет, проведите интервью с заместителем начальника складского помещения, руководителем информационной системы или другим сотрудником, ответственным за работу с информационной системой управления логистикой или осведомленным о ней.</a:t>
            </a:r>
          </a:p>
          <a:p>
            <a:pPr algn="l" rtl="0"/>
            <a:r>
              <a:rPr lang="ru-Ru" sz="1600" b="1" i="0" u="none" baseline="0">
                <a:latin typeface="Calibri" panose="020F0502020204030204" pitchFamily="34" charset="0"/>
                <a:cs typeface="Calibri" panose="020F0502020204030204" pitchFamily="34" charset="0"/>
              </a:rPr>
              <a:t>ТОЧКИ ОКАЗАНИЯ УСЛУГ: </a:t>
            </a:r>
            <a:r>
              <a:rPr lang="ru-Ru" sz="1600" b="0" i="0" u="none" baseline="0">
                <a:latin typeface="Calibri" panose="020F0502020204030204" pitchFamily="34" charset="0"/>
                <a:cs typeface="Calibri" panose="020F0502020204030204" pitchFamily="34" charset="0"/>
              </a:rPr>
              <a:t>Проведите интервью с начальником складского помещения, если возможно. Если нет, проведите беседу с заместителем начальника складского помещения, специалистом по вводу данных или другим сотрудником, осведомленным о работе с информационной системой управления логистикой в учреждении.  В небольших учреждениях системы здравоохранения ответственность за работу с информационной системой управления логистикой может совмещаться с другими ролями или может находиться в ведении начальника точки оказания услуг, фармацевта или старшей медсестры.</a:t>
            </a:r>
          </a:p>
          <a:p>
            <a:pPr marL="0" indent="0" algn="l" rtl="0">
              <a:buNone/>
            </a:pPr>
            <a:r>
              <a:rPr lang="ru-Ru" sz="1600" b="0" i="0" u="none" baseline="0">
                <a:latin typeface="Calibri" panose="020F0502020204030204" pitchFamily="34" charset="0"/>
                <a:cs typeface="Calibri" panose="020F0502020204030204" pitchFamily="34" charset="0"/>
              </a:rPr>
              <a:t>Обоснование?</a:t>
            </a:r>
          </a:p>
          <a:p>
            <a:pPr algn="l" rtl="0"/>
            <a:r>
              <a:rPr lang="ru-Ru" sz="1600" b="0" i="0" u="none" baseline="0">
                <a:latin typeface="Calibri" panose="020F0502020204030204" pitchFamily="34" charset="0"/>
                <a:cs typeface="Calibri" panose="020F0502020204030204" pitchFamily="34" charset="0"/>
              </a:rPr>
              <a:t>Убедитесь, что на объекте имеются надлежащие инструменты и руководства, позволяющие вовремя размещать заказы на необходимую продукцию. </a:t>
            </a:r>
          </a:p>
          <a:p>
            <a:pPr marL="0" indent="0" algn="l" rtl="0">
              <a:buNone/>
            </a:pPr>
            <a:r>
              <a:rPr lang="ru-Ru" sz="1600" b="0" i="0" u="none" baseline="0">
                <a:latin typeface="Calibri" panose="020F0502020204030204" pitchFamily="34" charset="0"/>
                <a:cs typeface="Calibri" panose="020F0502020204030204" pitchFamily="34" charset="0"/>
              </a:rPr>
              <a:t>Проверка?</a:t>
            </a:r>
          </a:p>
          <a:p>
            <a:pPr algn="l" rtl="0"/>
            <a:r>
              <a:rPr lang="ru-Ru" sz="1600" b="0" i="0" u="none" baseline="0">
                <a:latin typeface="Calibri" panose="020F0502020204030204" pitchFamily="34" charset="0"/>
                <a:cs typeface="Calibri" panose="020F0502020204030204" pitchFamily="34" charset="0"/>
              </a:rPr>
              <a:t>СОП/руководства по Информационной системе управления логистикой, доказательство выполнения мониторинга информационной системы управления логистикой и оценки качества данных. </a:t>
            </a:r>
          </a:p>
        </p:txBody>
      </p:sp>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71</a:t>
            </a:fld>
            <a:endParaRPr lang="ru-Ru">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3533202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7772400" cy="533400"/>
          </a:xfrm>
        </p:spPr>
        <p:txBody>
          <a:bodyPr>
            <a:normAutofit fontScale="90000"/>
          </a:bodyPr>
          <a:lstStyle/>
          <a:p>
            <a:pPr algn="l" rtl="0"/>
            <a:r>
              <a:rPr lang="ru-Ru" b="1" i="0" u="none" baseline="0">
                <a:latin typeface="Calibri" panose="020F0502020204030204" pitchFamily="34" charset="0"/>
                <a:cs typeface="Calibri" panose="020F0502020204030204" pitchFamily="34" charset="0"/>
              </a:rPr>
              <a:t>Организация сбора и удаления отходов — везде!</a:t>
            </a:r>
          </a:p>
        </p:txBody>
      </p:sp>
      <p:sp>
        <p:nvSpPr>
          <p:cNvPr id="3" name="Content Placeholder 2"/>
          <p:cNvSpPr>
            <a:spLocks noGrp="1"/>
          </p:cNvSpPr>
          <p:nvPr>
            <p:ph idx="1"/>
          </p:nvPr>
        </p:nvSpPr>
        <p:spPr>
          <a:xfrm>
            <a:off x="304800" y="1066800"/>
            <a:ext cx="7772400" cy="4114800"/>
          </a:xfrm>
        </p:spPr>
        <p:txBody>
          <a:bodyPr>
            <a:noAutofit/>
          </a:bodyPr>
          <a:lstStyle/>
          <a:p>
            <a:pPr algn="l" rtl="0"/>
            <a:r>
              <a:rPr lang="ru-Ru" sz="1800" b="1" i="0" u="none" baseline="0">
                <a:latin typeface="Calibri" panose="020F0502020204030204" pitchFamily="34" charset="0"/>
                <a:cs typeface="Calibri" panose="020F0502020204030204" pitchFamily="34" charset="0"/>
              </a:rPr>
              <a:t>РЕФЕРАЛЬНЫЕ БОЛЬНИЦЫ И ТОЧКИ ОКАЗАНИЯ УСЛУГ: </a:t>
            </a:r>
            <a:r>
              <a:rPr lang="ru-Ru" sz="1800" b="0" i="0" u="none" baseline="0">
                <a:latin typeface="Calibri" panose="020F0502020204030204" pitchFamily="34" charset="0"/>
                <a:cs typeface="Calibri" panose="020F0502020204030204" pitchFamily="34" charset="0"/>
              </a:rPr>
              <a:t>проведите интервью с начальником склада или руководителем фармацевтического отдела, если возможно. Если это невозможно, проведите интервью с другим старшим руководителем, осведомленным о процедурах организации сбора и удаления отходов. В небольших точках оказания услуг ответственным лицом часто является сам начальник точки.</a:t>
            </a:r>
          </a:p>
          <a:p>
            <a:pPr marL="0" indent="0" algn="l" rtl="0">
              <a:buNone/>
            </a:pPr>
            <a:r>
              <a:rPr lang="ru-Ru" sz="1800" b="0" i="0" u="none" baseline="0">
                <a:latin typeface="Calibri" panose="020F0502020204030204" pitchFamily="34" charset="0"/>
                <a:cs typeface="Calibri" panose="020F0502020204030204" pitchFamily="34" charset="0"/>
              </a:rPr>
              <a:t>Обоснование?</a:t>
            </a:r>
          </a:p>
          <a:p>
            <a:pPr algn="l" rtl="0"/>
            <a:r>
              <a:rPr lang="ru-Ru" sz="1800" b="0" i="0" u="none" baseline="0">
                <a:latin typeface="Calibri" panose="020F0502020204030204" pitchFamily="34" charset="0"/>
                <a:cs typeface="Calibri" panose="020F0502020204030204" pitchFamily="34" charset="0"/>
              </a:rPr>
              <a:t>Убедитесь в соблюдении национального плана по организации сбора и удаления отходов и помещении в карантин непригодной продукции.</a:t>
            </a:r>
          </a:p>
          <a:p>
            <a:pPr marL="0" indent="0" algn="l" rtl="0">
              <a:buNone/>
            </a:pPr>
            <a:r>
              <a:rPr lang="ru-Ru" sz="1800" b="0" i="0" u="none" baseline="0">
                <a:latin typeface="Calibri" panose="020F0502020204030204" pitchFamily="34" charset="0"/>
                <a:cs typeface="Calibri" panose="020F0502020204030204" pitchFamily="34" charset="0"/>
              </a:rPr>
              <a:t>Проверка?</a:t>
            </a:r>
          </a:p>
          <a:p>
            <a:pPr algn="l" rtl="0"/>
            <a:r>
              <a:rPr lang="ru-Ru" sz="1800" b="0" i="0" u="none" baseline="0">
                <a:latin typeface="Calibri" panose="020F0502020204030204" pitchFamily="34" charset="0"/>
                <a:cs typeface="Calibri" panose="020F0502020204030204" pitchFamily="34" charset="0"/>
              </a:rPr>
              <a:t>СОП, </a:t>
            </a:r>
          </a:p>
        </p:txBody>
      </p:sp>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72</a:t>
            </a:fld>
            <a:endParaRPr lang="ru-Ru">
              <a:latin typeface="Calibri" panose="020F0502020204030204" pitchFamily="34" charset="0"/>
              <a:cs typeface="Calibri" panose="020F0502020204030204" pitchFamily="34" charset="0"/>
            </a:endParaRPr>
          </a:p>
        </p:txBody>
      </p:sp>
      <p:pic>
        <p:nvPicPr>
          <p:cNvPr id="19458" name="Picture 2" descr="Image result for waste management sharps disposal"/>
          <p:cNvPicPr>
            <a:picLocks noChangeAspect="1" noChangeArrowheads="1"/>
          </p:cNvPicPr>
          <p:nvPr/>
        </p:nvPicPr>
        <p:blipFill rotWithShape="1">
          <a:blip r:embed="rId3">
            <a:extLst>
              <a:ext uri="{28A0092B-C50C-407E-A947-70E740481C1C}">
                <a14:useLocalDpi xmlns:a14="http://schemas.microsoft.com/office/drawing/2010/main" val="0"/>
              </a:ext>
            </a:extLst>
          </a:blip>
          <a:srcRect l="7306" t="42808" r="8694" b="8784"/>
          <a:stretch/>
        </p:blipFill>
        <p:spPr bwMode="auto">
          <a:xfrm>
            <a:off x="1295400" y="4742543"/>
            <a:ext cx="6553201" cy="1976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263151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359733"/>
            <a:ext cx="7239000" cy="1583867"/>
          </a:xfrm>
        </p:spPr>
        <p:txBody>
          <a:bodyPr/>
          <a:lstStyle/>
          <a:p>
            <a:pPr algn="l" rtl="0"/>
            <a:r>
              <a:rPr lang="ru-Ru" b="0" i="0" u="none" baseline="0">
                <a:latin typeface="Calibri" panose="020F0502020204030204" pitchFamily="34" charset="0"/>
                <a:cs typeface="Calibri" panose="020F0502020204030204" pitchFamily="34" charset="0"/>
              </a:rPr>
              <a:t>ДЕЯТЕЛЬНОСТЬ В РАМКАХ NSCA</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0" u="none" baseline="0">
                <a:latin typeface="Calibri" panose="020F0502020204030204" pitchFamily="34" charset="0"/>
                <a:cs typeface="Calibri" panose="020F0502020204030204" pitchFamily="34" charset="0"/>
              </a:rPr>
              <a:t>Ролевая игра о СММ</a:t>
            </a:r>
            <a:br>
              <a:rPr lang="ru-Ru" i="1">
                <a:latin typeface="Calibri" panose="020F0502020204030204" pitchFamily="34" charset="0"/>
                <a:cs typeface="Calibri" panose="020F0502020204030204" pitchFamily="34" charset="0"/>
              </a:rPr>
            </a:br>
            <a:br>
              <a:rPr lang="ru-Ru" i="1">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br>
              <a:rPr lang="ru-Ru" i="1">
                <a:latin typeface="Calibri" panose="020F0502020204030204" pitchFamily="34" charset="0"/>
                <a:cs typeface="Calibri" panose="020F0502020204030204" pitchFamily="34" charset="0"/>
              </a:rPr>
            </a:br>
            <a:endParaRPr lang="ru-Ru" i="1" dirty="0">
              <a:latin typeface="Calibri" panose="020F0502020204030204" pitchFamily="34" charset="0"/>
              <a:cs typeface="Calibri" panose="020F0502020204030204" pitchFamily="34" charset="0"/>
            </a:endParaRPr>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lgn="l" rtl="0">
              <a:defRPr/>
            </a:pPr>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12"/>
          </p:nvPr>
        </p:nvSpPr>
        <p:spPr/>
        <p:txBody>
          <a:bodyPr/>
          <a:lstStyle/>
          <a:p>
            <a:pPr algn="r" rtl="0">
              <a:defRPr/>
            </a:pPr>
            <a:fld id="{42782948-4DBE-204D-AB9E-B65E067054AE}" type="slidenum">
              <a:rPr>
                <a:latin typeface="Calibri" panose="020F0502020204030204" pitchFamily="34" charset="0"/>
                <a:cs typeface="Calibri" panose="020F0502020204030204" pitchFamily="34" charset="0"/>
              </a:rPr>
              <a:pPr algn="r" rtl="0">
                <a:defRPr/>
              </a:pPr>
              <a:t>73</a:t>
            </a:fld>
            <a:endParaRPr lang="ru-Ru">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17225025"/>
      </p:ext>
    </p:extLst>
  </p:cSld>
  <p:clrMapOvr>
    <a:masterClrMapping/>
  </p:clrMapOvr>
  <p:transition spd="slow">
    <p:push dir="u"/>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450" y="404121"/>
            <a:ext cx="7772400" cy="609600"/>
          </a:xfrm>
        </p:spPr>
        <p:txBody>
          <a:bodyPr/>
          <a:lstStyle/>
          <a:p>
            <a:pPr algn="l" rtl="0"/>
            <a:r>
              <a:rPr lang="ru-Ru" b="1" i="0" u="none" baseline="0">
                <a:latin typeface="Calibri" panose="020F0502020204030204" pitchFamily="34" charset="0"/>
                <a:cs typeface="Calibri" panose="020F0502020204030204" pitchFamily="34" charset="0"/>
              </a:rPr>
              <a:t>Указания по ролевой игре</a:t>
            </a:r>
          </a:p>
        </p:txBody>
      </p:sp>
      <p:sp>
        <p:nvSpPr>
          <p:cNvPr id="3" name="Content Placeholder 2"/>
          <p:cNvSpPr>
            <a:spLocks noGrp="1"/>
          </p:cNvSpPr>
          <p:nvPr>
            <p:ph idx="1"/>
          </p:nvPr>
        </p:nvSpPr>
        <p:spPr>
          <a:xfrm>
            <a:off x="457504" y="1219200"/>
            <a:ext cx="8001000" cy="5105400"/>
          </a:xfrm>
        </p:spPr>
        <p:txBody>
          <a:bodyPr>
            <a:noAutofit/>
          </a:bodyPr>
          <a:lstStyle/>
          <a:p>
            <a:pPr marL="514350" indent="-514350" algn="l" rtl="0">
              <a:buFont typeface="+mj-lt"/>
              <a:buAutoNum type="arabicPeriod"/>
            </a:pPr>
            <a:r>
              <a:rPr lang="ru-Ru" sz="2400" b="0" i="0" u="none" baseline="0">
                <a:latin typeface="Calibri" panose="020F0502020204030204" pitchFamily="34" charset="0"/>
                <a:cs typeface="Calibri" panose="020F0502020204030204" pitchFamily="34" charset="0"/>
              </a:rPr>
              <a:t>Найдите партнера.</a:t>
            </a:r>
          </a:p>
          <a:p>
            <a:pPr marL="514350" indent="-514350" algn="l" rtl="0">
              <a:buFont typeface="+mj-lt"/>
              <a:buAutoNum type="arabicPeriod"/>
            </a:pPr>
            <a:r>
              <a:rPr lang="ru-Ru" sz="2400" b="0" i="0" u="none" baseline="0">
                <a:latin typeface="Calibri" panose="020F0502020204030204" pitchFamily="34" charset="0"/>
                <a:cs typeface="Calibri" panose="020F0502020204030204" pitchFamily="34" charset="0"/>
              </a:rPr>
              <a:t>Определите, кто будет играть роль лица, проводящего интервью, а кто — участника интервью.</a:t>
            </a:r>
          </a:p>
          <a:p>
            <a:pPr marL="514350" indent="-514350" algn="l" rtl="0">
              <a:buFont typeface="+mj-lt"/>
              <a:buAutoNum type="arabicPeriod"/>
            </a:pPr>
            <a:r>
              <a:rPr lang="ru-Ru" sz="2400" b="0" i="0" u="none" baseline="0">
                <a:latin typeface="Calibri" panose="020F0502020204030204" pitchFamily="34" charset="0"/>
                <a:cs typeface="Calibri" panose="020F0502020204030204" pitchFamily="34" charset="0"/>
              </a:rPr>
              <a:t>Лицо, проводящее интервью, выбирает модуль СММ, а участник отвечает на вопросы так, как будто он(а) находится на объекте.</a:t>
            </a:r>
          </a:p>
          <a:p>
            <a:pPr marL="514350" indent="-514350" algn="l" rtl="0">
              <a:buFont typeface="+mj-lt"/>
              <a:buAutoNum type="arabicPeriod"/>
            </a:pPr>
            <a:r>
              <a:rPr lang="ru-Ru" sz="2400" b="0" i="0" u="none" baseline="0">
                <a:latin typeface="Calibri" panose="020F0502020204030204" pitchFamily="34" charset="0"/>
                <a:cs typeface="Calibri" panose="020F0502020204030204" pitchFamily="34" charset="0"/>
              </a:rPr>
              <a:t>Заполните модуль.  </a:t>
            </a:r>
          </a:p>
          <a:p>
            <a:pPr marL="514350" indent="-514350" algn="l" rtl="0">
              <a:buFont typeface="+mj-lt"/>
              <a:buAutoNum type="arabicPeriod"/>
            </a:pPr>
            <a:r>
              <a:rPr lang="ru-Ru" sz="2400" b="0" i="0" u="none" baseline="0">
                <a:latin typeface="Calibri" panose="020F0502020204030204" pitchFamily="34" charset="0"/>
                <a:cs typeface="Calibri" panose="020F0502020204030204" pitchFamily="34" charset="0"/>
              </a:rPr>
              <a:t>Поменяйтесь ролями!  Теперь лицо, проводившее интервью, отвечает на вопросы и наоборот.</a:t>
            </a:r>
          </a:p>
        </p:txBody>
      </p:sp>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74</a:t>
            </a:fld>
            <a:endParaRPr lang="ru-Ru">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9908547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267200"/>
            <a:ext cx="7239000" cy="2062103"/>
          </a:xfrm>
        </p:spPr>
        <p:txBody>
          <a:bodyPr/>
          <a:lstStyle/>
          <a:p>
            <a:pPr algn="l" rtl="0"/>
            <a:r>
              <a:rPr lang="ru-Ru" b="0" i="0" u="none" baseline="0">
                <a:latin typeface="Calibri" panose="020F0502020204030204" pitchFamily="34" charset="0"/>
                <a:cs typeface="Calibri" panose="020F0502020204030204" pitchFamily="34" charset="0"/>
              </a:rPr>
              <a:t>Ключевые показатели эффективности</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1" u="none" baseline="0">
                <a:latin typeface="Calibri" panose="020F0502020204030204" pitchFamily="34" charset="0"/>
                <a:cs typeface="Calibri" panose="020F0502020204030204" pitchFamily="34" charset="0"/>
              </a:rPr>
              <a:t>ФИО, должность</a:t>
            </a:r>
          </a:p>
        </p:txBody>
      </p:sp>
      <p:sp>
        <p:nvSpPr>
          <p:cNvPr id="3" name="Date Placeholder 2"/>
          <p:cNvSpPr>
            <a:spLocks noGrp="1"/>
          </p:cNvSpPr>
          <p:nvPr>
            <p:ph type="dt" sz="half" idx="4294967295"/>
          </p:nvPr>
        </p:nvSpPr>
        <p:spPr>
          <a:xfrm>
            <a:off x="152400" y="6530079"/>
            <a:ext cx="2133600" cy="184666"/>
          </a:xfrm>
          <a:prstGeom prst="rect">
            <a:avLst/>
          </a:prstGeom>
        </p:spPr>
        <p:txBody>
          <a:bodyPr/>
          <a:lstStyle/>
          <a:p>
            <a:pPr algn="l" rtl="0">
              <a:defRPr/>
            </a:pPr>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12"/>
          </p:nvPr>
        </p:nvSpPr>
        <p:spPr/>
        <p:txBody>
          <a:bodyPr/>
          <a:lstStyle/>
          <a:p>
            <a:pPr algn="r" rtl="0">
              <a:defRPr/>
            </a:pPr>
            <a:fld id="{42782948-4DBE-204D-AB9E-B65E067054AE}" type="slidenum">
              <a:rPr>
                <a:latin typeface="Calibri" panose="020F0502020204030204" pitchFamily="34" charset="0"/>
                <a:cs typeface="Calibri" panose="020F0502020204030204" pitchFamily="34" charset="0"/>
              </a:rPr>
              <a:pPr algn="r" rtl="0">
                <a:defRPr/>
              </a:pPr>
              <a:t>75</a:t>
            </a:fld>
            <a:endParaRPr lang="ru-Ru">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54652482"/>
      </p:ext>
    </p:extLst>
  </p:cSld>
  <p:clrMapOvr>
    <a:masterClrMapping/>
  </p:clrMapOvr>
  <p:transition spd="slow">
    <p:push dir="u"/>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450" y="404121"/>
            <a:ext cx="7772400" cy="609600"/>
          </a:xfrm>
        </p:spPr>
        <p:txBody>
          <a:bodyPr/>
          <a:lstStyle/>
          <a:p>
            <a:pPr algn="l" rtl="0"/>
            <a:r>
              <a:rPr lang="ru-Ru" b="1" i="0" u="none" baseline="0">
                <a:latin typeface="Calibri" panose="020F0502020204030204" pitchFamily="34" charset="0"/>
                <a:cs typeface="Calibri" panose="020F0502020204030204" pitchFamily="34" charset="0"/>
              </a:rPr>
              <a:t>Критерии включения дополнительных КПЭ</a:t>
            </a:r>
          </a:p>
        </p:txBody>
      </p:sp>
      <p:sp>
        <p:nvSpPr>
          <p:cNvPr id="3" name="Content Placeholder 2"/>
          <p:cNvSpPr>
            <a:spLocks noGrp="1"/>
          </p:cNvSpPr>
          <p:nvPr>
            <p:ph idx="1"/>
          </p:nvPr>
        </p:nvSpPr>
        <p:spPr>
          <a:xfrm>
            <a:off x="457504" y="1219200"/>
            <a:ext cx="8001000" cy="5105400"/>
          </a:xfrm>
        </p:spPr>
        <p:txBody>
          <a:bodyPr>
            <a:noAutofit/>
          </a:bodyPr>
          <a:lstStyle/>
          <a:p>
            <a:pPr marL="0" indent="0" algn="l" rtl="0">
              <a:buNone/>
            </a:pPr>
            <a:r>
              <a:rPr lang="ru-Ru" sz="2400" b="0" i="0" u="none" baseline="0">
                <a:latin typeface="Calibri" panose="020F0502020204030204" pitchFamily="34" charset="0"/>
                <a:cs typeface="Calibri" panose="020F0502020204030204" pitchFamily="34" charset="0"/>
              </a:rPr>
              <a:t>В то время как основные КПЭ всегда выполняются, дополнительные КПЭ могут исключаться и включаться, если они соответствуют следующим критериям:</a:t>
            </a:r>
          </a:p>
          <a:p>
            <a:pPr algn="l" rtl="0"/>
            <a:r>
              <a:rPr lang="ru-Ru" sz="2400" b="0" i="0" u="none" baseline="0">
                <a:latin typeface="Calibri" panose="020F0502020204030204" pitchFamily="34" charset="0"/>
                <a:cs typeface="Calibri" panose="020F0502020204030204" pitchFamily="34" charset="0"/>
              </a:rPr>
              <a:t>Данные должны быть доступны, единообразны по определению и стандартизированы при сборе данных.</a:t>
            </a:r>
          </a:p>
          <a:p>
            <a:pPr algn="l" rtl="0"/>
            <a:r>
              <a:rPr lang="ru-Ru" sz="2400" b="0" i="0" u="none" baseline="0">
                <a:latin typeface="Calibri" panose="020F0502020204030204" pitchFamily="34" charset="0"/>
                <a:cs typeface="Calibri" panose="020F0502020204030204" pitchFamily="34" charset="0"/>
              </a:rPr>
              <a:t>Данные должны быть сопоставимыми по всем объектам и периодам времени.</a:t>
            </a:r>
          </a:p>
          <a:p>
            <a:pPr algn="l" rtl="0"/>
            <a:r>
              <a:rPr lang="ru-Ru" sz="2400" b="0" i="0" u="none" baseline="0">
                <a:latin typeface="Calibri" panose="020F0502020204030204" pitchFamily="34" charset="0"/>
                <a:cs typeface="Calibri" panose="020F0502020204030204" pitchFamily="34" charset="0"/>
              </a:rPr>
              <a:t>Данные рассчитанной метрики должны иметь практическую ценность для повышения эффективности.</a:t>
            </a:r>
          </a:p>
          <a:p>
            <a:pPr algn="l" rtl="0"/>
            <a:r>
              <a:rPr lang="ru-Ru" sz="2400" b="0" i="0" u="none" baseline="0">
                <a:latin typeface="Calibri" panose="020F0502020204030204" pitchFamily="34" charset="0"/>
                <a:cs typeface="Calibri" panose="020F0502020204030204" pitchFamily="34" charset="0"/>
              </a:rPr>
              <a:t>Метрика должна предусматривать возможность ее пересчета Правительством на регулярной основе.</a:t>
            </a:r>
          </a:p>
        </p:txBody>
      </p:sp>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76</a:t>
            </a:fld>
            <a:endParaRPr lang="ru-Ru">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5450044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994728890"/>
              </p:ext>
            </p:extLst>
          </p:nvPr>
        </p:nvGraphicFramePr>
        <p:xfrm>
          <a:off x="228600" y="706845"/>
          <a:ext cx="8686800" cy="5517907"/>
        </p:xfrm>
        <a:graphic>
          <a:graphicData uri="http://schemas.openxmlformats.org/drawingml/2006/table">
            <a:tbl>
              <a:tblPr firstRow="1">
                <a:tableStyleId>{69012ECD-51FC-41F1-AA8D-1B2483CD663E}</a:tableStyleId>
              </a:tblPr>
              <a:tblGrid>
                <a:gridCol w="1225054">
                  <a:extLst>
                    <a:ext uri="{9D8B030D-6E8A-4147-A177-3AD203B41FA5}">
                      <a16:colId xmlns:a16="http://schemas.microsoft.com/office/drawing/2014/main" val="20000"/>
                    </a:ext>
                  </a:extLst>
                </a:gridCol>
                <a:gridCol w="3490786">
                  <a:extLst>
                    <a:ext uri="{9D8B030D-6E8A-4147-A177-3AD203B41FA5}">
                      <a16:colId xmlns:a16="http://schemas.microsoft.com/office/drawing/2014/main" val="20001"/>
                    </a:ext>
                  </a:extLst>
                </a:gridCol>
                <a:gridCol w="3970960">
                  <a:extLst>
                    <a:ext uri="{9D8B030D-6E8A-4147-A177-3AD203B41FA5}">
                      <a16:colId xmlns:a16="http://schemas.microsoft.com/office/drawing/2014/main" val="20002"/>
                    </a:ext>
                  </a:extLst>
                </a:gridCol>
              </a:tblGrid>
              <a:tr h="266699">
                <a:tc>
                  <a:txBody>
                    <a:bodyPr/>
                    <a:lstStyle/>
                    <a:p>
                      <a:pPr marL="0" marR="0" indent="0" algn="l" rtl="0">
                        <a:lnSpc>
                          <a:spcPct val="107000"/>
                        </a:lnSpc>
                        <a:spcBef>
                          <a:spcPts val="0"/>
                        </a:spcBef>
                        <a:spcAft>
                          <a:spcPts val="1200"/>
                        </a:spcAft>
                        <a:buFont typeface="Arial" panose="020B0604020202020204" pitchFamily="34" charset="0"/>
                        <a:buNone/>
                      </a:pPr>
                      <a:r>
                        <a:rPr lang="ru-Ru" sz="1100" b="0" i="0" u="none" baseline="0">
                          <a:effectLst/>
                          <a:latin typeface="Calibri" panose="020F0502020204030204" pitchFamily="34" charset="0"/>
                          <a:cs typeface="Calibri" panose="020F0502020204030204" pitchFamily="34" charset="0"/>
                        </a:rPr>
                        <a:t>Категория</a:t>
                      </a:r>
                      <a:endParaRPr lang="ru-Ru" sz="1100" b="1" dirty="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lnSpc>
                          <a:spcPct val="107000"/>
                        </a:lnSpc>
                        <a:spcBef>
                          <a:spcPts val="0"/>
                        </a:spcBef>
                        <a:spcAft>
                          <a:spcPts val="0"/>
                        </a:spcAft>
                        <a:buFont typeface="Symbol" panose="05050102010706020507" pitchFamily="18" charset="2"/>
                        <a:buNone/>
                      </a:pPr>
                      <a:r>
                        <a:rPr lang="ru-Ru" sz="1100" b="0" i="0" u="none" baseline="0">
                          <a:effectLst/>
                          <a:latin typeface="Calibri" panose="020F0502020204030204" pitchFamily="34" charset="0"/>
                          <a:cs typeface="Calibri" panose="020F0502020204030204" pitchFamily="34" charset="0"/>
                        </a:rPr>
                        <a:t>Ключевые КПЭ</a:t>
                      </a:r>
                      <a:endParaRPr lang="ru-Ru" sz="1100" b="1" dirty="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rtl="0">
                        <a:lnSpc>
                          <a:spcPct val="107000"/>
                        </a:lnSpc>
                        <a:spcBef>
                          <a:spcPts val="0"/>
                        </a:spcBef>
                        <a:spcAft>
                          <a:spcPts val="1200"/>
                        </a:spcAft>
                        <a:buFont typeface="Symbol" panose="05050102010706020507" pitchFamily="18" charset="2"/>
                        <a:buNone/>
                      </a:pPr>
                      <a:r>
                        <a:rPr lang="ru-Ru" sz="1100" b="0" i="0" u="none" baseline="0">
                          <a:effectLst/>
                          <a:latin typeface="Calibri" panose="020F0502020204030204" pitchFamily="34" charset="0"/>
                          <a:cs typeface="Calibri" panose="020F0502020204030204" pitchFamily="34" charset="0"/>
                        </a:rPr>
                        <a:t>Дополнительные КПЭ</a:t>
                      </a:r>
                      <a:endParaRPr lang="ru-Ru" sz="1100" b="1" dirty="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45021">
                <a:tc>
                  <a:txBody>
                    <a:bodyPr/>
                    <a:lstStyle/>
                    <a:p>
                      <a:pPr marL="0" marR="0" algn="l" rtl="0">
                        <a:lnSpc>
                          <a:spcPct val="107000"/>
                        </a:lnSpc>
                        <a:spcBef>
                          <a:spcPts val="0"/>
                        </a:spcBef>
                        <a:spcAft>
                          <a:spcPts val="1200"/>
                        </a:spcAft>
                      </a:pPr>
                      <a:r>
                        <a:rPr lang="ru-Ru" sz="1100" b="0" i="0" u="none" baseline="0">
                          <a:effectLst/>
                          <a:latin typeface="Calibri" panose="020F0502020204030204" pitchFamily="34" charset="0"/>
                          <a:cs typeface="Calibri" panose="020F0502020204030204" pitchFamily="34" charset="0"/>
                        </a:rPr>
                        <a:t>Прогнозирование</a:t>
                      </a:r>
                      <a:endParaRPr lang="ru-Ru" sz="1100" dirty="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rtl="0">
                        <a:lnSpc>
                          <a:spcPct val="107000"/>
                        </a:lnSpc>
                        <a:spcBef>
                          <a:spcPts val="0"/>
                        </a:spcBef>
                        <a:spcAft>
                          <a:spcPts val="0"/>
                        </a:spcAft>
                        <a:buFont typeface="Symbol" panose="05050102010706020507" pitchFamily="18" charset="2"/>
                        <a:buChar char=""/>
                      </a:pPr>
                      <a:r>
                        <a:rPr lang="ru-Ru" sz="1100" b="0" i="0" u="none" baseline="0">
                          <a:effectLst/>
                          <a:latin typeface="Calibri" panose="020F0502020204030204" pitchFamily="34" charset="0"/>
                          <a:cs typeface="Calibri" panose="020F0502020204030204" pitchFamily="34" charset="0"/>
                        </a:rPr>
                        <a:t>Точность прогноза </a:t>
                      </a:r>
                    </a:p>
                    <a:p>
                      <a:pPr marL="177800" marR="0" lvl="0" indent="-177800" algn="l" rtl="0">
                        <a:lnSpc>
                          <a:spcPct val="107000"/>
                        </a:lnSpc>
                        <a:spcBef>
                          <a:spcPts val="0"/>
                        </a:spcBef>
                        <a:spcAft>
                          <a:spcPts val="0"/>
                        </a:spcAft>
                        <a:buFont typeface="Symbol" panose="05050102010706020507" pitchFamily="18" charset="2"/>
                        <a:buChar char=""/>
                      </a:pPr>
                      <a:r>
                        <a:rPr lang="ru-Ru" sz="1100" b="0" i="0" u="none" baseline="0">
                          <a:effectLst/>
                          <a:latin typeface="Calibri" panose="020F0502020204030204" pitchFamily="34" charset="0"/>
                          <a:cs typeface="Calibri" panose="020F0502020204030204" pitchFamily="34" charset="0"/>
                        </a:rPr>
                        <a:t>Источник финансирования</a:t>
                      </a:r>
                      <a:endParaRPr lang="ru-Ru" sz="1100" dirty="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Точность плана поставок</a:t>
                      </a:r>
                      <a:endParaRPr lang="ru-Ru" sz="1100" kern="1200" dirty="0">
                        <a:solidFill>
                          <a:schemeClr val="tx1"/>
                        </a:solidFill>
                        <a:effectLst/>
                        <a:latin typeface="Calibri" panose="020F0502020204030204" pitchFamily="34" charset="0"/>
                        <a:ea typeface="+mn-ea"/>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335060">
                <a:tc>
                  <a:txBody>
                    <a:bodyPr/>
                    <a:lstStyle/>
                    <a:p>
                      <a:pPr marL="0" marR="0" algn="l" rtl="0">
                        <a:lnSpc>
                          <a:spcPct val="107000"/>
                        </a:lnSpc>
                        <a:spcBef>
                          <a:spcPts val="0"/>
                        </a:spcBef>
                        <a:spcAft>
                          <a:spcPts val="1200"/>
                        </a:spcAft>
                      </a:pPr>
                      <a:r>
                        <a:rPr lang="ru-Ru" sz="1100" b="0" i="0" u="none" baseline="0">
                          <a:effectLst/>
                          <a:latin typeface="Calibri" panose="020F0502020204030204" pitchFamily="34" charset="0"/>
                          <a:cs typeface="Calibri" panose="020F0502020204030204" pitchFamily="34" charset="0"/>
                        </a:rPr>
                        <a:t>Закупки</a:t>
                      </a:r>
                      <a:endParaRPr lang="ru-Ru" sz="110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Данные о показателях своевременной и полной доставки со стороны поставщиков</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Выплаченная сумма как процент международной справочной цены</a:t>
                      </a:r>
                      <a:endParaRPr lang="ru-Ru" sz="1100" kern="1200" dirty="0">
                        <a:solidFill>
                          <a:schemeClr val="tx1"/>
                        </a:solidFill>
                        <a:effectLst/>
                        <a:latin typeface="Calibri" panose="020F0502020204030204" pitchFamily="34" charset="0"/>
                        <a:ea typeface="+mn-ea"/>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Количество срочных заказов поставщикам в форме % от всех размещенных заказов</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Коэффициент выполнения заказов поставщиками</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Используемые методы закупок</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Процент закупаемых медицинских товаров, включенных в Национальный список основных лекарственных средств или аналогичный документ </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Срок прохождения таможенного оформления</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980291">
                <a:tc>
                  <a:txBody>
                    <a:bodyPr/>
                    <a:lstStyle/>
                    <a:p>
                      <a:pPr marL="0" marR="0" algn="l" rtl="0">
                        <a:lnSpc>
                          <a:spcPct val="107000"/>
                        </a:lnSpc>
                        <a:spcBef>
                          <a:spcPts val="0"/>
                        </a:spcBef>
                        <a:spcAft>
                          <a:spcPts val="1200"/>
                        </a:spcAft>
                      </a:pPr>
                      <a:r>
                        <a:rPr lang="ru-Ru" sz="1100" b="0" i="0" u="none" baseline="0">
                          <a:effectLst/>
                          <a:latin typeface="Calibri" panose="020F0502020204030204" pitchFamily="34" charset="0"/>
                          <a:cs typeface="Calibri" panose="020F0502020204030204" pitchFamily="34" charset="0"/>
                        </a:rPr>
                        <a:t>Управление складской деятельностью и материальными запасами</a:t>
                      </a:r>
                      <a:endParaRPr lang="ru-Ru" sz="110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1" i="0" u="sng" kern="1200" baseline="0">
                          <a:effectLst/>
                          <a:latin typeface="Calibri" panose="020F0502020204030204" pitchFamily="34" charset="0"/>
                          <a:cs typeface="Calibri" panose="020F0502020204030204" pitchFamily="34" charset="0"/>
                        </a:rPr>
                        <a:t>Обеспечение запасами в соответствии с планом</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1" i="0" u="sng" kern="1200" baseline="0">
                          <a:effectLst/>
                          <a:latin typeface="Calibri" panose="020F0502020204030204" pitchFamily="34" charset="0"/>
                          <a:cs typeface="Calibri" panose="020F0502020204030204" pitchFamily="34" charset="0"/>
                        </a:rPr>
                        <a:t>Коэффициент дефицита товаров-маркеров по уровню системы</a:t>
                      </a:r>
                      <a:endParaRPr lang="ru-Ru" sz="1100" b="1" u="sng" kern="1200" dirty="0">
                        <a:effectLst/>
                        <a:latin typeface="Calibri" panose="020F0502020204030204" pitchFamily="34" charset="0"/>
                        <a:cs typeface="Calibri" panose="020F0502020204030204" pitchFamily="34" charset="0"/>
                      </a:endParaRP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1" i="0" u="sng" kern="1200" baseline="0">
                          <a:effectLst/>
                          <a:latin typeface="Calibri" panose="020F0502020204030204" pitchFamily="34" charset="0"/>
                          <a:cs typeface="Calibri" panose="020F0502020204030204" pitchFamily="34" charset="0"/>
                        </a:rPr>
                        <a:t>Точность определения запасов</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1" i="0" u="sng" kern="1200" baseline="0">
                          <a:effectLst/>
                          <a:latin typeface="Calibri" panose="020F0502020204030204" pitchFamily="34" charset="0"/>
                          <a:cs typeface="Calibri" panose="020F0502020204030204" pitchFamily="34" charset="0"/>
                        </a:rPr>
                        <a:t>Коэффициент выполнения заказов</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1" i="0" u="sng" kern="1200" baseline="0">
                          <a:effectLst/>
                          <a:latin typeface="Calibri" panose="020F0502020204030204" pitchFamily="34" charset="0"/>
                          <a:cs typeface="Calibri" panose="020F0502020204030204" pitchFamily="34" charset="0"/>
                        </a:rPr>
                        <a:t>Убытки в результате повреждения, краж и истечения срока годности </a:t>
                      </a:r>
                      <a:endParaRPr lang="ru-Ru" sz="1100" b="1" u="sng" kern="1200" dirty="0">
                        <a:solidFill>
                          <a:schemeClr val="tx1"/>
                        </a:solidFill>
                        <a:effectLst/>
                        <a:latin typeface="Calibri" panose="020F0502020204030204" pitchFamily="34" charset="0"/>
                        <a:ea typeface="+mn-ea"/>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solidFill>
                            <a:schemeClr val="tx1"/>
                          </a:solidFill>
                          <a:effectLst/>
                          <a:latin typeface="Calibri" panose="020F0502020204030204" pitchFamily="34" charset="0"/>
                          <a:ea typeface="+mn-ea"/>
                          <a:cs typeface="Calibri" panose="020F0502020204030204" pitchFamily="34" charset="0"/>
                        </a:rPr>
                        <a:t>Годовой показатель оборачиваемости запасов</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1" i="0" u="sng" kern="1200" baseline="0">
                          <a:effectLst/>
                          <a:latin typeface="Calibri" panose="020F0502020204030204" pitchFamily="34" charset="0"/>
                          <a:cs typeface="Calibri" panose="020F0502020204030204" pitchFamily="34" charset="0"/>
                        </a:rPr>
                        <a:t>Количество или продолжительность отклонений температуры в холодильном хранилище</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ru-Ru" sz="1100" b="1" i="0" u="sng" kern="1200" baseline="0">
                          <a:effectLst/>
                          <a:latin typeface="Calibri" panose="020F0502020204030204" pitchFamily="34" charset="0"/>
                          <a:cs typeface="Calibri" panose="020F0502020204030204" pitchFamily="34" charset="0"/>
                        </a:rPr>
                        <a:t>Коэффициент дефицита одного или нескольких товаров-маркеров в учреждении</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ru-Ru" sz="1100" b="0" i="0" u="none" kern="1200" baseline="0">
                          <a:effectLst/>
                          <a:latin typeface="Calibri" panose="020F0502020204030204" pitchFamily="34" charset="0"/>
                          <a:cs typeface="Calibri" panose="020F0502020204030204" pitchFamily="34" charset="0"/>
                        </a:rPr>
                        <a:t>Стоимость складских операций </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ru-Ru" sz="1100" b="0" i="0" u="none" kern="1200" baseline="0">
                          <a:effectLst/>
                          <a:latin typeface="Calibri" panose="020F0502020204030204" pitchFamily="34" charset="0"/>
                          <a:cs typeface="Calibri" panose="020F0502020204030204" pitchFamily="34" charset="0"/>
                        </a:rPr>
                        <a:t>Время обработки заказа</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ru-Ru" sz="1100" b="0" i="0" u="none" kern="1200" baseline="0">
                          <a:solidFill>
                            <a:schemeClr val="tx1"/>
                          </a:solidFill>
                          <a:effectLst/>
                          <a:latin typeface="Calibri" panose="020F0502020204030204" pitchFamily="34" charset="0"/>
                          <a:ea typeface="+mn-ea"/>
                          <a:cs typeface="Calibri" panose="020F0502020204030204" pitchFamily="34" charset="0"/>
                        </a:rPr>
                        <a:t>Процент входящих партий продукции, проходящих тестирование на качество</a:t>
                      </a:r>
                    </a:p>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ru-Ru" sz="1100" b="0" i="0" u="none" kern="1200" baseline="0">
                          <a:solidFill>
                            <a:schemeClr val="tx1"/>
                          </a:solidFill>
                          <a:effectLst/>
                          <a:latin typeface="Calibri" panose="020F0502020204030204" pitchFamily="34" charset="0"/>
                          <a:ea typeface="+mn-ea"/>
                          <a:cs typeface="Calibri" panose="020F0502020204030204" pitchFamily="34" charset="0"/>
                        </a:rPr>
                        <a:t>Процент входящих партий продукции, успешно прошедших тестирование на соответствие стандартам качества</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667530">
                <a:tc>
                  <a:txBody>
                    <a:bodyPr/>
                    <a:lstStyle/>
                    <a:p>
                      <a:pPr marL="0" marR="0" algn="l" rtl="0">
                        <a:lnSpc>
                          <a:spcPct val="107000"/>
                        </a:lnSpc>
                        <a:spcBef>
                          <a:spcPts val="0"/>
                        </a:spcBef>
                        <a:spcAft>
                          <a:spcPts val="1200"/>
                        </a:spcAft>
                      </a:pPr>
                      <a:r>
                        <a:rPr lang="ru-Ru" sz="1100" b="0" i="0" u="none" baseline="0">
                          <a:effectLst/>
                          <a:latin typeface="Calibri" panose="020F0502020204030204" pitchFamily="34" charset="0"/>
                          <a:cs typeface="Calibri" panose="020F0502020204030204" pitchFamily="34" charset="0"/>
                        </a:rPr>
                        <a:t>Распределение</a:t>
                      </a:r>
                      <a:endParaRPr lang="ru-Ru" sz="110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1" i="0" u="sng" kern="1200" baseline="0">
                          <a:effectLst/>
                          <a:latin typeface="Calibri" panose="020F0502020204030204" pitchFamily="34" charset="0"/>
                          <a:cs typeface="Calibri" panose="020F0502020204030204" pitchFamily="34" charset="0"/>
                        </a:rPr>
                        <a:t>Своевременная доставка в учреждение</a:t>
                      </a:r>
                    </a:p>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1" i="0" u="sng" kern="1200" baseline="0">
                          <a:effectLst/>
                          <a:latin typeface="Calibri" panose="020F0502020204030204" pitchFamily="34" charset="0"/>
                          <a:cs typeface="Calibri" panose="020F0502020204030204" pitchFamily="34" charset="0"/>
                        </a:rPr>
                        <a:t>Срочные заказы в процентном выражении, размещенные учреждениями здравоохранения</a:t>
                      </a:r>
                      <a:endParaRPr lang="ru-Ru" sz="1100" b="1" u="sng" kern="1200" dirty="0">
                        <a:solidFill>
                          <a:schemeClr val="tx1"/>
                        </a:solidFill>
                        <a:effectLst/>
                        <a:latin typeface="Calibri" panose="020F0502020204030204" pitchFamily="34" charset="0"/>
                        <a:ea typeface="+mn-ea"/>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defRPr/>
                      </a:pPr>
                      <a:r>
                        <a:rPr lang="ru-Ru" sz="1100" b="0" i="0" u="none" kern="1200" baseline="0">
                          <a:solidFill>
                            <a:schemeClr val="tx1"/>
                          </a:solidFill>
                          <a:effectLst/>
                          <a:latin typeface="Calibri" panose="020F0502020204030204" pitchFamily="34" charset="0"/>
                          <a:ea typeface="+mn-ea"/>
                          <a:cs typeface="Calibri" panose="020F0502020204030204" pitchFamily="34" charset="0"/>
                        </a:rPr>
                        <a:t>Стоимость операций распределения</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67943">
                <a:tc>
                  <a:txBody>
                    <a:bodyPr/>
                    <a:lstStyle/>
                    <a:p>
                      <a:pPr marL="0" marR="0" algn="l" rtl="0">
                        <a:lnSpc>
                          <a:spcPct val="107000"/>
                        </a:lnSpc>
                        <a:spcBef>
                          <a:spcPts val="0"/>
                        </a:spcBef>
                        <a:spcAft>
                          <a:spcPts val="1200"/>
                        </a:spcAft>
                      </a:pPr>
                      <a:r>
                        <a:rPr lang="ru-Ru" sz="1100" b="0" i="0" u="none" baseline="0">
                          <a:effectLst/>
                          <a:latin typeface="Calibri" panose="020F0502020204030204" pitchFamily="34" charset="0"/>
                          <a:cs typeface="Calibri" panose="020F0502020204030204" pitchFamily="34" charset="0"/>
                        </a:rPr>
                        <a:t>Человеческие ресурсы</a:t>
                      </a:r>
                      <a:endParaRPr lang="ru-Ru" sz="1100" dirty="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1" i="0" u="sng" kern="1200" baseline="0">
                          <a:effectLst/>
                          <a:latin typeface="Calibri" panose="020F0502020204030204" pitchFamily="34" charset="0"/>
                          <a:cs typeface="Calibri" panose="020F0502020204030204" pitchFamily="34" charset="0"/>
                        </a:rPr>
                        <a:t>Коэффициент текучести кадров</a:t>
                      </a:r>
                      <a:endParaRPr lang="ru-Ru" sz="1100" b="1" u="sng" kern="1200" dirty="0">
                        <a:solidFill>
                          <a:schemeClr val="tx1"/>
                        </a:solidFill>
                        <a:effectLst/>
                        <a:latin typeface="Calibri" panose="020F0502020204030204" pitchFamily="34" charset="0"/>
                        <a:ea typeface="+mn-ea"/>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1" i="0" u="sng" kern="1200" baseline="0">
                          <a:solidFill>
                            <a:schemeClr val="tx1"/>
                          </a:solidFill>
                          <a:effectLst/>
                          <a:latin typeface="Calibri" panose="020F0502020204030204" pitchFamily="34" charset="0"/>
                          <a:ea typeface="+mn-ea"/>
                          <a:cs typeface="Calibri" panose="020F0502020204030204" pitchFamily="34" charset="0"/>
                        </a:rPr>
                        <a:t>Количество вакантных ключевых позиций</a:t>
                      </a: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80365">
                <a:tc>
                  <a:txBody>
                    <a:bodyPr/>
                    <a:lstStyle/>
                    <a:p>
                      <a:pPr marL="0" marR="0" algn="l" rtl="0">
                        <a:lnSpc>
                          <a:spcPct val="107000"/>
                        </a:lnSpc>
                        <a:spcBef>
                          <a:spcPts val="0"/>
                        </a:spcBef>
                        <a:spcAft>
                          <a:spcPts val="1200"/>
                        </a:spcAft>
                      </a:pPr>
                      <a:r>
                        <a:rPr lang="ru-Ru" sz="1100" b="0" i="0" u="none" baseline="0">
                          <a:effectLst/>
                          <a:latin typeface="Calibri" panose="020F0502020204030204" pitchFamily="34" charset="0"/>
                          <a:cs typeface="Calibri" panose="020F0502020204030204" pitchFamily="34" charset="0"/>
                        </a:rPr>
                        <a:t>Данные и информация</a:t>
                      </a:r>
                      <a:endParaRPr lang="ru-Ru" sz="1100" dirty="0">
                        <a:solidFill>
                          <a:schemeClr val="tx1"/>
                        </a:solidFill>
                        <a:effectLst/>
                        <a:latin typeface="Calibri" panose="020F0502020204030204" pitchFamily="34" charset="0"/>
                        <a:ea typeface="Cabin"/>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Процент своевременной отчетности учреждения</a:t>
                      </a:r>
                      <a:endParaRPr lang="ru-Ru" sz="1100" kern="1200" dirty="0">
                        <a:solidFill>
                          <a:schemeClr val="tx1"/>
                        </a:solidFill>
                        <a:effectLst/>
                        <a:latin typeface="Calibri" panose="020F0502020204030204" pitchFamily="34" charset="0"/>
                        <a:ea typeface="+mn-ea"/>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7800" marR="0" lvl="0" indent="-177800" algn="l" defTabSz="914400" rtl="0" eaLnBrk="1" latinLnBrk="0" hangingPunct="1">
                        <a:lnSpc>
                          <a:spcPct val="107000"/>
                        </a:lnSpc>
                        <a:spcBef>
                          <a:spcPts val="0"/>
                        </a:spcBef>
                        <a:spcAft>
                          <a:spcPts val="0"/>
                        </a:spcAft>
                        <a:buFont typeface="Symbol" panose="05050102010706020507" pitchFamily="18" charset="2"/>
                        <a:buChar char=""/>
                      </a:pPr>
                      <a:r>
                        <a:rPr lang="ru-Ru" sz="1100" b="0" i="0" u="none" kern="1200" baseline="0">
                          <a:effectLst/>
                          <a:latin typeface="Calibri" panose="020F0502020204030204" pitchFamily="34" charset="0"/>
                          <a:cs typeface="Calibri" panose="020F0502020204030204" pitchFamily="34" charset="0"/>
                        </a:rPr>
                        <a:t>Коэффициент полноты отчетности учреждения</a:t>
                      </a:r>
                      <a:endParaRPr lang="ru-Ru" sz="1100" b="0" u="none" kern="1200" dirty="0">
                        <a:solidFill>
                          <a:schemeClr val="tx1"/>
                        </a:solidFill>
                        <a:effectLst/>
                        <a:latin typeface="Calibri" panose="020F0502020204030204" pitchFamily="34" charset="0"/>
                        <a:ea typeface="+mn-ea"/>
                        <a:cs typeface="Calibri" panose="020F0502020204030204" pitchFamily="34" charset="0"/>
                      </a:endParaRPr>
                    </a:p>
                  </a:txBody>
                  <a:tcPr marL="38964" marR="3896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8" name="Rectangle 7"/>
          <p:cNvSpPr/>
          <p:nvPr/>
        </p:nvSpPr>
        <p:spPr bwMode="auto">
          <a:xfrm>
            <a:off x="5026090" y="6461052"/>
            <a:ext cx="3886200" cy="264632"/>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lgn="l" defTabSz="342900" rtl="0">
              <a:lnSpc>
                <a:spcPct val="107000"/>
              </a:lnSpc>
              <a:defRPr/>
            </a:pPr>
            <a:r>
              <a:rPr lang="ru-Ru" sz="1050" b="1" i="0" u="sng" baseline="0">
                <a:solidFill>
                  <a:prstClr val="black"/>
                </a:solidFill>
                <a:latin typeface="Calibri" panose="020F0502020204030204" pitchFamily="34" charset="0"/>
                <a:cs typeface="Calibri" panose="020F0502020204030204" pitchFamily="34" charset="0"/>
              </a:rPr>
              <a:t>Жирный подчеркнутый = КПЭ точки оказания услуг/больницы</a:t>
            </a:r>
          </a:p>
        </p:txBody>
      </p:sp>
      <p:sp>
        <p:nvSpPr>
          <p:cNvPr id="6" name="Title 2"/>
          <p:cNvSpPr>
            <a:spLocks noGrp="1"/>
          </p:cNvSpPr>
          <p:nvPr>
            <p:ph type="title"/>
          </p:nvPr>
        </p:nvSpPr>
        <p:spPr>
          <a:xfrm>
            <a:off x="228599" y="152400"/>
            <a:ext cx="8534401" cy="457200"/>
          </a:xfrm>
        </p:spPr>
        <p:txBody>
          <a:bodyPr rtlCol="0">
            <a:normAutofit fontScale="90000"/>
          </a:bodyPr>
          <a:lstStyle/>
          <a:p>
            <a:pPr algn="l" rtl="0">
              <a:defRPr/>
            </a:pPr>
            <a:r>
              <a:rPr lang="ru-Ru" sz="2700" b="0" i="0" u="none" baseline="0">
                <a:latin typeface="Calibri" panose="020F0502020204030204" pitchFamily="34" charset="0"/>
                <a:cs typeface="Calibri" panose="020F0502020204030204" pitchFamily="34" charset="0"/>
              </a:rPr>
              <a:t>Ключевые показатели эффективности, выбранные в стране Х</a:t>
            </a:r>
          </a:p>
        </p:txBody>
      </p:sp>
      <p:sp>
        <p:nvSpPr>
          <p:cNvPr id="253991" name="Slide Number Placeholder 1"/>
          <p:cNvSpPr>
            <a:spLocks noGrp="1"/>
          </p:cNvSpPr>
          <p:nvPr>
            <p:ph type="sldNum" sz="quarter" idx="12"/>
          </p:nvPr>
        </p:nvSpPr>
        <p:spPr bwMode="auto">
          <a:xfrm>
            <a:off x="6341269" y="5731840"/>
            <a:ext cx="1428750" cy="16158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557213" indent="-214313"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857250" indent="-17145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200150" indent="-171450" eaLnBrk="0" hangingPunct="0">
              <a:spcBef>
                <a:spcPct val="20000"/>
              </a:spcBef>
              <a:buFont typeface="Arial" panose="020B0604020202020204" pitchFamily="34" charset="0"/>
              <a:buChar char="–"/>
              <a:defRPr sz="12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543050" indent="-171450" eaLnBrk="0" hangingPunct="0">
              <a:spcBef>
                <a:spcPct val="20000"/>
              </a:spcBef>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8859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2288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5717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29146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lgn="r" rtl="0" eaLnBrk="1" hangingPunct="1">
              <a:spcAft>
                <a:spcPct val="0"/>
              </a:spcAft>
              <a:buFontTx/>
              <a:buNone/>
            </a:pPr>
            <a:fld id="{E1E0D98E-C425-4AE8-BB68-1C854DE95566}" type="slidenum">
              <a:rPr sz="450">
                <a:latin typeface="Calibri" panose="020F0502020204030204" pitchFamily="34" charset="0"/>
                <a:cs typeface="Calibri" panose="020F0502020204030204" pitchFamily="34" charset="0"/>
              </a:rPr>
              <a:pPr algn="r" rtl="0" eaLnBrk="1" hangingPunct="1">
                <a:spcAft>
                  <a:spcPct val="0"/>
                </a:spcAft>
                <a:buFontTx/>
                <a:buNone/>
              </a:pPr>
              <a:t>77</a:t>
            </a:fld>
            <a:endParaRPr lang="ru-Ru" altLang="en-US" sz="45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7488173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6400496" cy="609600"/>
          </a:xfrm>
        </p:spPr>
        <p:txBody>
          <a:bodyPr/>
          <a:lstStyle/>
          <a:p>
            <a:pPr algn="l" rtl="0"/>
            <a:r>
              <a:rPr lang="ru-Ru" b="1" i="0" u="none" baseline="0">
                <a:latin typeface="Calibri" panose="020F0502020204030204" pitchFamily="34" charset="0"/>
                <a:cs typeface="Calibri" panose="020F0502020204030204" pitchFamily="34" charset="0"/>
              </a:rPr>
              <a:t>Где выполняются основные КПЭ? </a:t>
            </a:r>
          </a:p>
        </p:txBody>
      </p:sp>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78</a:t>
            </a:fld>
            <a:endParaRPr lang="ru-Ru">
              <a:latin typeface="Calibri" panose="020F0502020204030204" pitchFamily="34" charset="0"/>
              <a:cs typeface="Calibri" panose="020F0502020204030204" pitchFamily="34" charset="0"/>
            </a:endParaRP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2021939404"/>
              </p:ext>
            </p:extLst>
          </p:nvPr>
        </p:nvGraphicFramePr>
        <p:xfrm>
          <a:off x="304800" y="1142999"/>
          <a:ext cx="8534400" cy="4632961"/>
        </p:xfrm>
        <a:graphic>
          <a:graphicData uri="http://schemas.openxmlformats.org/drawingml/2006/table">
            <a:tbl>
              <a:tblPr firstRow="1" bandRow="1">
                <a:tableStyleId>{5C22544A-7EE6-4342-B048-85BDC9FD1C3A}</a:tableStyleId>
              </a:tblPr>
              <a:tblGrid>
                <a:gridCol w="3200400">
                  <a:extLst>
                    <a:ext uri="{9D8B030D-6E8A-4147-A177-3AD203B41FA5}">
                      <a16:colId xmlns:a16="http://schemas.microsoft.com/office/drawing/2014/main" val="20000"/>
                    </a:ext>
                  </a:extLst>
                </a:gridCol>
                <a:gridCol w="1333500">
                  <a:extLst>
                    <a:ext uri="{9D8B030D-6E8A-4147-A177-3AD203B41FA5}">
                      <a16:colId xmlns:a16="http://schemas.microsoft.com/office/drawing/2014/main" val="20001"/>
                    </a:ext>
                  </a:extLst>
                </a:gridCol>
                <a:gridCol w="1333500">
                  <a:extLst>
                    <a:ext uri="{9D8B030D-6E8A-4147-A177-3AD203B41FA5}">
                      <a16:colId xmlns:a16="http://schemas.microsoft.com/office/drawing/2014/main" val="20002"/>
                    </a:ext>
                  </a:extLst>
                </a:gridCol>
                <a:gridCol w="1333500">
                  <a:extLst>
                    <a:ext uri="{9D8B030D-6E8A-4147-A177-3AD203B41FA5}">
                      <a16:colId xmlns:a16="http://schemas.microsoft.com/office/drawing/2014/main" val="20003"/>
                    </a:ext>
                  </a:extLst>
                </a:gridCol>
                <a:gridCol w="1333500">
                  <a:extLst>
                    <a:ext uri="{9D8B030D-6E8A-4147-A177-3AD203B41FA5}">
                      <a16:colId xmlns:a16="http://schemas.microsoft.com/office/drawing/2014/main" val="20004"/>
                    </a:ext>
                  </a:extLst>
                </a:gridCol>
              </a:tblGrid>
              <a:tr h="1047565">
                <a:tc>
                  <a:txBody>
                    <a:bodyPr/>
                    <a:lstStyle/>
                    <a:p>
                      <a:pPr algn="l" rtl="0"/>
                      <a:r>
                        <a:rPr lang="ru-Ru" sz="1400" b="1" i="0" u="none" baseline="0">
                          <a:latin typeface="Calibri" panose="020F0502020204030204" pitchFamily="34" charset="0"/>
                          <a:cs typeface="Calibri" panose="020F0502020204030204" pitchFamily="34" charset="0"/>
                        </a:rPr>
                        <a:t>Метрика</a:t>
                      </a:r>
                    </a:p>
                  </a:txBody>
                  <a:tcPr/>
                </a:tc>
                <a:tc>
                  <a:txBody>
                    <a:bodyPr/>
                    <a:lstStyle/>
                    <a:p>
                      <a:pPr algn="l" rtl="0"/>
                      <a:r>
                        <a:rPr lang="ru-Ru" sz="1400" b="1" i="0" u="none" baseline="0">
                          <a:latin typeface="Calibri" panose="020F0502020204030204" pitchFamily="34" charset="0"/>
                          <a:cs typeface="Calibri" panose="020F0502020204030204" pitchFamily="34" charset="0"/>
                        </a:rPr>
                        <a:t>Медицинский центр</a:t>
                      </a:r>
                    </a:p>
                  </a:txBody>
                  <a:tcPr/>
                </a:tc>
                <a:tc>
                  <a:txBody>
                    <a:bodyPr/>
                    <a:lstStyle/>
                    <a:p>
                      <a:pPr algn="l" rtl="0"/>
                      <a:r>
                        <a:rPr lang="ru-Ru" sz="1400" b="1" i="0" u="none" baseline="0">
                          <a:latin typeface="Calibri" panose="020F0502020204030204" pitchFamily="34" charset="0"/>
                          <a:cs typeface="Calibri" panose="020F0502020204030204" pitchFamily="34" charset="0"/>
                        </a:rPr>
                        <a:t>Больница</a:t>
                      </a:r>
                    </a:p>
                  </a:txBody>
                  <a:tcPr/>
                </a:tc>
                <a:tc>
                  <a:txBody>
                    <a:bodyPr/>
                    <a:lstStyle/>
                    <a:p>
                      <a:pPr algn="l" rtl="0"/>
                      <a:r>
                        <a:rPr lang="ru-Ru" sz="1400" b="1" i="0" u="none" baseline="0">
                          <a:latin typeface="Calibri" panose="020F0502020204030204" pitchFamily="34" charset="0"/>
                          <a:cs typeface="Calibri" panose="020F0502020204030204" pitchFamily="34" charset="0"/>
                        </a:rPr>
                        <a:t>Региональная реферальная больница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1" i="0" u="none" baseline="0">
                          <a:latin typeface="Calibri" panose="020F0502020204030204" pitchFamily="34" charset="0"/>
                          <a:cs typeface="Calibri" panose="020F0502020204030204" pitchFamily="34" charset="0"/>
                        </a:rPr>
                        <a:t>Национальная реферальная больница</a:t>
                      </a:r>
                      <a:endParaRPr lang="ru-Ru" sz="14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0"/>
                  </a:ext>
                </a:extLst>
              </a:tr>
              <a:tr h="424846">
                <a:tc>
                  <a:txBody>
                    <a:bodyPr/>
                    <a:lstStyle/>
                    <a:p>
                      <a:pPr algn="l" rtl="0"/>
                      <a:r>
                        <a:rPr lang="ru-Ru" sz="1400" b="0" i="0" u="none" baseline="0">
                          <a:latin typeface="Calibri" panose="020F0502020204030204" pitchFamily="34" charset="0"/>
                          <a:cs typeface="Calibri" panose="020F0502020204030204" pitchFamily="34" charset="0"/>
                        </a:rPr>
                        <a:t>Обеспечение запасами в соответствии с планом</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1"/>
                  </a:ext>
                </a:extLst>
              </a:tr>
              <a:tr h="424846">
                <a:tc>
                  <a:txBody>
                    <a:bodyPr/>
                    <a:lstStyle/>
                    <a:p>
                      <a:pPr algn="l" rtl="0"/>
                      <a:r>
                        <a:rPr lang="ru-Ru" sz="1400" b="0" i="0" u="none" baseline="0">
                          <a:latin typeface="Calibri" panose="020F0502020204030204" pitchFamily="34" charset="0"/>
                          <a:cs typeface="Calibri" panose="020F0502020204030204" pitchFamily="34" charset="0"/>
                        </a:rPr>
                        <a:t>Дефицит по товарам-маркерам, по уровню</a:t>
                      </a: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2"/>
                  </a:ext>
                </a:extLst>
              </a:tr>
              <a:tr h="424846">
                <a:tc>
                  <a:txBody>
                    <a:bodyPr/>
                    <a:lstStyle/>
                    <a:p>
                      <a:pPr algn="l" rtl="0"/>
                      <a:r>
                        <a:rPr lang="ru-Ru" sz="1400" b="0" i="0" u="none" baseline="0">
                          <a:latin typeface="Calibri" panose="020F0502020204030204" pitchFamily="34" charset="0"/>
                          <a:cs typeface="Calibri" panose="020F0502020204030204" pitchFamily="34" charset="0"/>
                        </a:rPr>
                        <a:t>Точность определения запасов</a:t>
                      </a: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3"/>
                  </a:ext>
                </a:extLst>
              </a:tr>
              <a:tr h="424846">
                <a:tc>
                  <a:txBody>
                    <a:bodyPr/>
                    <a:lstStyle/>
                    <a:p>
                      <a:pPr algn="l" rtl="0"/>
                      <a:r>
                        <a:rPr lang="ru-Ru" sz="1400" b="0" i="0" u="none" baseline="0">
                          <a:latin typeface="Calibri" panose="020F0502020204030204" pitchFamily="34" charset="0"/>
                          <a:cs typeface="Calibri" panose="020F0502020204030204" pitchFamily="34" charset="0"/>
                        </a:rPr>
                        <a:t>Коэффициент выполнения заказов</a:t>
                      </a: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4"/>
                  </a:ext>
                </a:extLst>
              </a:tr>
              <a:tr h="424846">
                <a:tc>
                  <a:txBody>
                    <a:bodyPr/>
                    <a:lstStyle/>
                    <a:p>
                      <a:pPr algn="l" rtl="0"/>
                      <a:r>
                        <a:rPr lang="ru-Ru" sz="1400" b="0" i="0" u="none" baseline="0">
                          <a:latin typeface="Calibri" panose="020F0502020204030204" pitchFamily="34" charset="0"/>
                          <a:cs typeface="Calibri" panose="020F0502020204030204" pitchFamily="34" charset="0"/>
                        </a:rPr>
                        <a:t>Отходы</a:t>
                      </a: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5"/>
                  </a:ext>
                </a:extLst>
              </a:tr>
              <a:tr h="424846">
                <a:tc>
                  <a:txBody>
                    <a:bodyPr/>
                    <a:lstStyle/>
                    <a:p>
                      <a:pPr algn="l" rtl="0"/>
                      <a:r>
                        <a:rPr lang="ru-Ru" sz="1400" b="0" i="0" u="none" baseline="0">
                          <a:latin typeface="Calibri" panose="020F0502020204030204" pitchFamily="34" charset="0"/>
                          <a:cs typeface="Calibri" panose="020F0502020204030204" pitchFamily="34" charset="0"/>
                        </a:rPr>
                        <a:t>Своевременная доставка</a:t>
                      </a: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6"/>
                  </a:ext>
                </a:extLst>
              </a:tr>
              <a:tr h="424846">
                <a:tc>
                  <a:txBody>
                    <a:bodyPr/>
                    <a:lstStyle/>
                    <a:p>
                      <a:pPr algn="l" rtl="0"/>
                      <a:r>
                        <a:rPr lang="ru-Ru" sz="1400" b="0" i="0" u="none" baseline="0">
                          <a:latin typeface="Calibri" panose="020F0502020204030204" pitchFamily="34" charset="0"/>
                          <a:cs typeface="Calibri" panose="020F0502020204030204" pitchFamily="34" charset="0"/>
                        </a:rPr>
                        <a:t>Срочные заказы</a:t>
                      </a: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7"/>
                  </a:ext>
                </a:extLst>
              </a:tr>
              <a:tr h="424846">
                <a:tc>
                  <a:txBody>
                    <a:bodyPr/>
                    <a:lstStyle/>
                    <a:p>
                      <a:pPr algn="l" rtl="0"/>
                      <a:r>
                        <a:rPr lang="ru-Ru" sz="1400" b="0" i="0" u="none" baseline="0">
                          <a:latin typeface="Calibri" panose="020F0502020204030204" pitchFamily="34" charset="0"/>
                          <a:cs typeface="Calibri" panose="020F0502020204030204" pitchFamily="34" charset="0"/>
                        </a:rPr>
                        <a:t>Текучесть кадров</a:t>
                      </a: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30087354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229600" cy="609600"/>
          </a:xfrm>
        </p:spPr>
        <p:txBody>
          <a:bodyPr>
            <a:noAutofit/>
          </a:bodyPr>
          <a:lstStyle/>
          <a:p>
            <a:pPr algn="l" rtl="0"/>
            <a:r>
              <a:rPr lang="ru-Ru" b="1" i="0" u="none" baseline="0">
                <a:latin typeface="Calibri" panose="020F0502020204030204" pitchFamily="34" charset="0"/>
                <a:cs typeface="Calibri" panose="020F0502020204030204" pitchFamily="34" charset="0"/>
              </a:rPr>
              <a:t>Где выполняются дополнительные КПЭ? </a:t>
            </a:r>
          </a:p>
        </p:txBody>
      </p:sp>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79</a:t>
            </a:fld>
            <a:endParaRPr lang="ru-Ru">
              <a:latin typeface="Calibri" panose="020F0502020204030204" pitchFamily="34" charset="0"/>
              <a:cs typeface="Calibri" panose="020F0502020204030204" pitchFamily="34" charset="0"/>
            </a:endParaRPr>
          </a:p>
        </p:txBody>
      </p:sp>
      <p:graphicFrame>
        <p:nvGraphicFramePr>
          <p:cNvPr id="9" name="Content Placeholder 9">
            <a:extLst>
              <a:ext uri="{FF2B5EF4-FFF2-40B4-BE49-F238E27FC236}">
                <a16:creationId xmlns:a16="http://schemas.microsoft.com/office/drawing/2014/main" id="{A1CECD40-6825-42C9-84DF-AC9C952870B6}"/>
              </a:ext>
            </a:extLst>
          </p:cNvPr>
          <p:cNvGraphicFramePr>
            <a:graphicFrameLocks noGrp="1"/>
          </p:cNvGraphicFramePr>
          <p:nvPr>
            <p:ph idx="1"/>
            <p:extLst>
              <p:ext uri="{D42A27DB-BD31-4B8C-83A1-F6EECF244321}">
                <p14:modId xmlns:p14="http://schemas.microsoft.com/office/powerpoint/2010/main" val="1551871904"/>
              </p:ext>
            </p:extLst>
          </p:nvPr>
        </p:nvGraphicFramePr>
        <p:xfrm>
          <a:off x="304800" y="1142999"/>
          <a:ext cx="8534400" cy="2722091"/>
        </p:xfrm>
        <a:graphic>
          <a:graphicData uri="http://schemas.openxmlformats.org/drawingml/2006/table">
            <a:tbl>
              <a:tblPr firstRow="1" bandRow="1">
                <a:tableStyleId>{5C22544A-7EE6-4342-B048-85BDC9FD1C3A}</a:tableStyleId>
              </a:tblPr>
              <a:tblGrid>
                <a:gridCol w="3200400">
                  <a:extLst>
                    <a:ext uri="{9D8B030D-6E8A-4147-A177-3AD203B41FA5}">
                      <a16:colId xmlns:a16="http://schemas.microsoft.com/office/drawing/2014/main" val="20000"/>
                    </a:ext>
                  </a:extLst>
                </a:gridCol>
                <a:gridCol w="1333500">
                  <a:extLst>
                    <a:ext uri="{9D8B030D-6E8A-4147-A177-3AD203B41FA5}">
                      <a16:colId xmlns:a16="http://schemas.microsoft.com/office/drawing/2014/main" val="20001"/>
                    </a:ext>
                  </a:extLst>
                </a:gridCol>
                <a:gridCol w="1333500">
                  <a:extLst>
                    <a:ext uri="{9D8B030D-6E8A-4147-A177-3AD203B41FA5}">
                      <a16:colId xmlns:a16="http://schemas.microsoft.com/office/drawing/2014/main" val="20002"/>
                    </a:ext>
                  </a:extLst>
                </a:gridCol>
                <a:gridCol w="1333500">
                  <a:extLst>
                    <a:ext uri="{9D8B030D-6E8A-4147-A177-3AD203B41FA5}">
                      <a16:colId xmlns:a16="http://schemas.microsoft.com/office/drawing/2014/main" val="20003"/>
                    </a:ext>
                  </a:extLst>
                </a:gridCol>
                <a:gridCol w="1333500">
                  <a:extLst>
                    <a:ext uri="{9D8B030D-6E8A-4147-A177-3AD203B41FA5}">
                      <a16:colId xmlns:a16="http://schemas.microsoft.com/office/drawing/2014/main" val="20004"/>
                    </a:ext>
                  </a:extLst>
                </a:gridCol>
              </a:tblGrid>
              <a:tr h="1047565">
                <a:tc>
                  <a:txBody>
                    <a:bodyPr/>
                    <a:lstStyle/>
                    <a:p>
                      <a:pPr algn="l" rtl="0"/>
                      <a:r>
                        <a:rPr lang="ru-Ru" sz="1400" b="1" i="0" u="none" baseline="0">
                          <a:latin typeface="Calibri" panose="020F0502020204030204" pitchFamily="34" charset="0"/>
                          <a:cs typeface="Calibri" panose="020F0502020204030204" pitchFamily="34" charset="0"/>
                        </a:rPr>
                        <a:t>Метрика</a:t>
                      </a:r>
                    </a:p>
                  </a:txBody>
                  <a:tcPr/>
                </a:tc>
                <a:tc>
                  <a:txBody>
                    <a:bodyPr/>
                    <a:lstStyle/>
                    <a:p>
                      <a:pPr algn="l" rtl="0"/>
                      <a:r>
                        <a:rPr lang="ru-Ru" sz="1400" b="1" i="0" u="none" baseline="0">
                          <a:latin typeface="Calibri" panose="020F0502020204030204" pitchFamily="34" charset="0"/>
                          <a:cs typeface="Calibri" panose="020F0502020204030204" pitchFamily="34" charset="0"/>
                        </a:rPr>
                        <a:t>Медицинский центр</a:t>
                      </a:r>
                    </a:p>
                  </a:txBody>
                  <a:tcPr/>
                </a:tc>
                <a:tc>
                  <a:txBody>
                    <a:bodyPr/>
                    <a:lstStyle/>
                    <a:p>
                      <a:pPr algn="l" rtl="0"/>
                      <a:r>
                        <a:rPr lang="ru-Ru" sz="1400" b="1" i="0" u="none" baseline="0">
                          <a:latin typeface="Calibri" panose="020F0502020204030204" pitchFamily="34" charset="0"/>
                          <a:cs typeface="Calibri" panose="020F0502020204030204" pitchFamily="34" charset="0"/>
                        </a:rPr>
                        <a:t>Больница</a:t>
                      </a:r>
                    </a:p>
                  </a:txBody>
                  <a:tcPr/>
                </a:tc>
                <a:tc>
                  <a:txBody>
                    <a:bodyPr/>
                    <a:lstStyle/>
                    <a:p>
                      <a:pPr algn="l" rtl="0"/>
                      <a:r>
                        <a:rPr lang="ru-Ru" sz="1400" b="1" i="0" u="none" baseline="0">
                          <a:latin typeface="Calibri" panose="020F0502020204030204" pitchFamily="34" charset="0"/>
                          <a:cs typeface="Calibri" panose="020F0502020204030204" pitchFamily="34" charset="0"/>
                        </a:rPr>
                        <a:t>Региональная реферальная больница</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1" i="0" u="none" baseline="0">
                          <a:latin typeface="Calibri" panose="020F0502020204030204" pitchFamily="34" charset="0"/>
                          <a:cs typeface="Calibri" panose="020F0502020204030204" pitchFamily="34" charset="0"/>
                        </a:rPr>
                        <a:t>Национальная реферальная больница</a:t>
                      </a:r>
                      <a:endParaRPr lang="ru-Ru" sz="14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0"/>
                  </a:ext>
                </a:extLst>
              </a:tr>
              <a:tr h="424846">
                <a:tc>
                  <a:txBody>
                    <a:bodyPr/>
                    <a:lstStyle/>
                    <a:p>
                      <a:pPr algn="l" rtl="0"/>
                      <a:r>
                        <a:rPr lang="ru-Ru" sz="1400" b="0" i="0" u="none" baseline="0">
                          <a:latin typeface="Calibri" panose="020F0502020204030204" pitchFamily="34" charset="0"/>
                          <a:cs typeface="Calibri" panose="020F0502020204030204" pitchFamily="34" charset="0"/>
                        </a:rPr>
                        <a:t>Отклонения температуры</a:t>
                      </a:r>
                    </a:p>
                  </a:txBody>
                  <a:tcPr/>
                </a:tc>
                <a:tc>
                  <a:txBody>
                    <a:bodyPr/>
                    <a:lstStyle/>
                    <a:p>
                      <a:pPr algn="l" rtl="0"/>
                      <a:r>
                        <a:rPr lang="ru-Ru" sz="1400" b="0" i="0" u="none" baseline="0">
                          <a:latin typeface="Calibri" panose="020F0502020204030204" pitchFamily="34" charset="0"/>
                          <a:cs typeface="Calibri" panose="020F0502020204030204" pitchFamily="34" charset="0"/>
                        </a:rPr>
                        <a:t>Да</a:t>
                      </a:r>
                    </a:p>
                  </a:txBody>
                  <a:tcPr/>
                </a:tc>
                <a:tc>
                  <a:txBody>
                    <a:bodyPr/>
                    <a:lstStyle/>
                    <a:p>
                      <a:pPr algn="l" rtl="0"/>
                      <a:r>
                        <a:rPr lang="ru-Ru" sz="1400" b="0" i="0" u="none" baseline="0">
                          <a:latin typeface="Calibri" panose="020F0502020204030204" pitchFamily="34" charset="0"/>
                          <a:cs typeface="Calibri" panose="020F0502020204030204" pitchFamily="34" charset="0"/>
                        </a:rPr>
                        <a:t>Да</a:t>
                      </a:r>
                    </a:p>
                  </a:txBody>
                  <a:tcPr/>
                </a:tc>
                <a:tc>
                  <a:txBody>
                    <a:bodyPr/>
                    <a:lstStyle/>
                    <a:p>
                      <a:pPr algn="l" rtl="0"/>
                      <a:r>
                        <a:rPr lang="ru-Ru" sz="1400" b="0" i="0" u="none" baseline="0">
                          <a:latin typeface="Calibri" panose="020F0502020204030204" pitchFamily="34" charset="0"/>
                          <a:cs typeface="Calibri" panose="020F0502020204030204" pitchFamily="34" charset="0"/>
                        </a:rPr>
                        <a:t>Да</a:t>
                      </a:r>
                    </a:p>
                  </a:txBody>
                  <a:tcPr/>
                </a:tc>
                <a:tc>
                  <a:txBody>
                    <a:bodyPr/>
                    <a:lstStyle/>
                    <a:p>
                      <a:pPr algn="l" rtl="0"/>
                      <a:r>
                        <a:rPr lang="ru-Ru" sz="1400" b="0" i="0" u="none" baseline="0">
                          <a:latin typeface="Calibri" panose="020F0502020204030204" pitchFamily="34" charset="0"/>
                          <a:cs typeface="Calibri" panose="020F0502020204030204" pitchFamily="34" charset="0"/>
                        </a:rPr>
                        <a:t>Да</a:t>
                      </a:r>
                    </a:p>
                  </a:txBody>
                  <a:tcPr/>
                </a:tc>
                <a:extLst>
                  <a:ext uri="{0D108BD9-81ED-4DB2-BD59-A6C34878D82A}">
                    <a16:rowId xmlns:a16="http://schemas.microsoft.com/office/drawing/2014/main" val="10001"/>
                  </a:ext>
                </a:extLst>
              </a:tr>
              <a:tr h="424846">
                <a:tc>
                  <a:txBody>
                    <a:bodyPr/>
                    <a:lstStyle/>
                    <a:p>
                      <a:pPr algn="l" rtl="0"/>
                      <a:r>
                        <a:rPr lang="ru-Ru" sz="1400" b="0" i="0" u="none" kern="1200" baseline="0">
                          <a:solidFill>
                            <a:schemeClr val="dk1"/>
                          </a:solidFill>
                          <a:effectLst/>
                          <a:latin typeface="Calibri" panose="020F0502020204030204" pitchFamily="34" charset="0"/>
                          <a:ea typeface="+mn-ea"/>
                          <a:cs typeface="Calibri" panose="020F0502020204030204" pitchFamily="34" charset="0"/>
                        </a:rPr>
                        <a:t>Коэффициент дефицита одного или нескольких продуктов-маркеров с разбивкой по учреждениям</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p>
                  </a:txBody>
                  <a:tcPr/>
                </a:tc>
                <a:tc>
                  <a:txBody>
                    <a:bodyPr/>
                    <a:lstStyle/>
                    <a:p>
                      <a:pPr algn="l" rtl="0"/>
                      <a:r>
                        <a:rPr lang="ru-Ru" sz="1400" b="0" i="0" u="none" baseline="0">
                          <a:latin typeface="Calibri" panose="020F0502020204030204" pitchFamily="34" charset="0"/>
                          <a:cs typeface="Calibri" panose="020F0502020204030204" pitchFamily="34" charset="0"/>
                        </a:rPr>
                        <a:t>Да</a:t>
                      </a:r>
                    </a:p>
                  </a:txBody>
                  <a:tcPr/>
                </a:tc>
                <a:tc>
                  <a:txBody>
                    <a:bodyPr/>
                    <a:lstStyle/>
                    <a:p>
                      <a:pPr algn="l" rtl="0"/>
                      <a:r>
                        <a:rPr lang="ru-Ru" sz="1400" b="0" i="0" u="none" baseline="0">
                          <a:latin typeface="Calibri" panose="020F0502020204030204" pitchFamily="34" charset="0"/>
                          <a:cs typeface="Calibri" panose="020F0502020204030204" pitchFamily="34" charset="0"/>
                        </a:rPr>
                        <a:t>Да</a:t>
                      </a:r>
                    </a:p>
                  </a:txBody>
                  <a:tcPr/>
                </a:tc>
                <a:tc>
                  <a:txBody>
                    <a:bodyPr/>
                    <a:lstStyle/>
                    <a:p>
                      <a:pPr algn="l" rtl="0"/>
                      <a:r>
                        <a:rPr lang="ru-Ru" sz="1400" b="0" i="0" u="none" baseline="0">
                          <a:latin typeface="Calibri" panose="020F0502020204030204" pitchFamily="34" charset="0"/>
                          <a:cs typeface="Calibri" panose="020F0502020204030204" pitchFamily="34" charset="0"/>
                        </a:rPr>
                        <a:t>Да</a:t>
                      </a:r>
                    </a:p>
                  </a:txBody>
                  <a:tcPr/>
                </a:tc>
                <a:extLst>
                  <a:ext uri="{0D108BD9-81ED-4DB2-BD59-A6C34878D82A}">
                    <a16:rowId xmlns:a16="http://schemas.microsoft.com/office/drawing/2014/main" val="10002"/>
                  </a:ext>
                </a:extLst>
              </a:tr>
              <a:tr h="424846">
                <a:tc>
                  <a:txBody>
                    <a:bodyPr/>
                    <a:lstStyle/>
                    <a:p>
                      <a:pPr algn="l" rtl="0"/>
                      <a:r>
                        <a:rPr lang="ru-Ru" sz="1400" b="0" i="0" u="none" kern="1200" baseline="0">
                          <a:solidFill>
                            <a:schemeClr val="dk1"/>
                          </a:solidFill>
                          <a:effectLst/>
                          <a:latin typeface="Calibri" panose="020F0502020204030204" pitchFamily="34" charset="0"/>
                          <a:ea typeface="+mn-ea"/>
                          <a:cs typeface="Calibri" panose="020F0502020204030204" pitchFamily="34" charset="0"/>
                        </a:rPr>
                        <a:t>Процент вакантных позиций в цепи поставок</a:t>
                      </a:r>
                      <a:endParaRPr lang="ru-Ru" sz="1100" b="1" u="sng" kern="1200" dirty="0">
                        <a:solidFill>
                          <a:schemeClr val="tx1"/>
                        </a:solidFill>
                        <a:effectLst/>
                        <a:latin typeface="Calibri" panose="020F0502020204030204" pitchFamily="34" charset="0"/>
                        <a:ea typeface="+mn-ea"/>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Да</a:t>
                      </a:r>
                    </a:p>
                  </a:txBody>
                  <a:tcPr/>
                </a:tc>
                <a:tc>
                  <a:txBody>
                    <a:bodyPr/>
                    <a:lstStyle/>
                    <a:p>
                      <a:pPr algn="l" rtl="0"/>
                      <a:r>
                        <a:rPr lang="ru-Ru" sz="1400" b="0" i="0" u="none" baseline="0">
                          <a:latin typeface="Calibri" panose="020F0502020204030204" pitchFamily="34" charset="0"/>
                          <a:cs typeface="Calibri" panose="020F0502020204030204" pitchFamily="34" charset="0"/>
                        </a:rPr>
                        <a:t>Да</a:t>
                      </a:r>
                    </a:p>
                  </a:txBody>
                  <a:tcPr/>
                </a:tc>
                <a:tc>
                  <a:txBody>
                    <a:bodyPr/>
                    <a:lstStyle/>
                    <a:p>
                      <a:pPr algn="l" rtl="0"/>
                      <a:r>
                        <a:rPr lang="ru-Ru" sz="1400" b="0" i="0" u="none" baseline="0">
                          <a:latin typeface="Calibri" panose="020F0502020204030204" pitchFamily="34" charset="0"/>
                          <a:cs typeface="Calibri" panose="020F0502020204030204" pitchFamily="34" charset="0"/>
                        </a:rPr>
                        <a:t>Да</a:t>
                      </a:r>
                    </a:p>
                  </a:txBody>
                  <a:tcPr/>
                </a:tc>
                <a:tc>
                  <a:txBody>
                    <a:bodyPr/>
                    <a:lstStyle/>
                    <a:p>
                      <a:pPr algn="l" rtl="0"/>
                      <a:r>
                        <a:rPr lang="ru-Ru" sz="1400" b="0" i="0" u="none" baseline="0">
                          <a:latin typeface="Calibri" panose="020F0502020204030204" pitchFamily="34" charset="0"/>
                          <a:cs typeface="Calibri" panose="020F0502020204030204" pitchFamily="34" charset="0"/>
                        </a:rPr>
                        <a:t>Да</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3359102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algn="l" defTabSz="342900" rtl="0">
              <a:defRPr/>
            </a:pPr>
            <a:r>
              <a:rPr lang="th-TH">
                <a:latin typeface="Calibri" panose="020F0502020204030204" pitchFamily="34" charset="0"/>
              </a:rPr>
              <a:t>8/10/2022</a:t>
            </a:r>
            <a:endParaRPr lang="ru-Ru" dirty="0">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4"/>
          </p:nvPr>
        </p:nvSpPr>
        <p:spPr/>
        <p:txBody>
          <a:bodyPr/>
          <a:lstStyle/>
          <a:p>
            <a:pPr algn="r" defTabSz="342900" rtl="0">
              <a:defRPr/>
            </a:pPr>
            <a:fld id="{42782948-4DBE-204D-AB9E-B65E067054AE}" type="slidenum">
              <a:rPr>
                <a:latin typeface="Calibri" panose="020F0502020204030204" pitchFamily="34" charset="0"/>
                <a:cs typeface="Calibri" panose="020F0502020204030204" pitchFamily="34" charset="0"/>
              </a:rPr>
              <a:pPr defTabSz="342900">
                <a:defRPr/>
              </a:pPr>
              <a:t>8</a:t>
            </a:fld>
            <a:endParaRPr lang="ru-Ru" dirty="0">
              <a:latin typeface="Calibri" panose="020F0502020204030204" pitchFamily="34" charset="0"/>
              <a:cs typeface="Calibri" panose="020F0502020204030204" pitchFamily="34" charset="0"/>
            </a:endParaRPr>
          </a:p>
        </p:txBody>
      </p:sp>
      <p:sp>
        <p:nvSpPr>
          <p:cNvPr id="8" name="Title 7"/>
          <p:cNvSpPr>
            <a:spLocks noGrp="1"/>
          </p:cNvSpPr>
          <p:nvPr>
            <p:ph type="title"/>
          </p:nvPr>
        </p:nvSpPr>
        <p:spPr>
          <a:xfrm>
            <a:off x="203200" y="639546"/>
            <a:ext cx="6654800" cy="523220"/>
          </a:xfrm>
        </p:spPr>
        <p:txBody>
          <a:bodyPr/>
          <a:lstStyle/>
          <a:p>
            <a:pPr algn="l" rtl="0"/>
            <a:r>
              <a:rPr lang="ru-Ru" b="1" i="0" u="none" baseline="0">
                <a:solidFill>
                  <a:srgbClr val="C00000"/>
                </a:solidFill>
                <a:latin typeface="Calibri" panose="020F0502020204030204" pitchFamily="34" charset="0"/>
                <a:cs typeface="Calibri" panose="020F0502020204030204" pitchFamily="34" charset="0"/>
              </a:rPr>
              <a:t>ОСНОВНАЯ ЦЕЛЬ NSCA 2.0</a:t>
            </a:r>
            <a:endParaRPr lang="ru-Ru" dirty="0">
              <a:solidFill>
                <a:srgbClr val="C00000"/>
              </a:solidFill>
              <a:latin typeface="Calibri" panose="020F0502020204030204" pitchFamily="34" charset="0"/>
              <a:cs typeface="Calibri" panose="020F0502020204030204" pitchFamily="34" charset="0"/>
            </a:endParaRPr>
          </a:p>
        </p:txBody>
      </p:sp>
      <p:sp>
        <p:nvSpPr>
          <p:cNvPr id="3" name="Rectangle 2"/>
          <p:cNvSpPr/>
          <p:nvPr/>
        </p:nvSpPr>
        <p:spPr>
          <a:xfrm>
            <a:off x="734095" y="1828801"/>
            <a:ext cx="7800305" cy="4093428"/>
          </a:xfrm>
          <a:prstGeom prst="rect">
            <a:avLst/>
          </a:prstGeom>
        </p:spPr>
        <p:txBody>
          <a:bodyPr wrap="square">
            <a:spAutoFit/>
          </a:bodyPr>
          <a:lstStyle/>
          <a:p>
            <a:pPr lvl="0" algn="l" rtl="0"/>
            <a:r>
              <a:rPr lang="ru-Ru" sz="2000" b="1" i="0" u="none" baseline="0">
                <a:latin typeface="Calibri" panose="020F0502020204030204" pitchFamily="34" charset="0"/>
                <a:cs typeface="Calibri" panose="020F0502020204030204" pitchFamily="34" charset="0"/>
              </a:rPr>
              <a:t>Управление эффективностью </a:t>
            </a:r>
          </a:p>
          <a:p>
            <a:pPr marL="342900" indent="-342900" algn="l" rtl="0">
              <a:buFont typeface="+mj-lt"/>
              <a:buAutoNum type="arabicPeriod"/>
            </a:pPr>
            <a:r>
              <a:rPr lang="ru-Ru" sz="2000" b="0" i="0" u="none" baseline="0">
                <a:latin typeface="Calibri" panose="020F0502020204030204" pitchFamily="34" charset="0"/>
                <a:cs typeface="Calibri" panose="020F0502020204030204" pitchFamily="34" charset="0"/>
              </a:rPr>
              <a:t>Измерение возможностей, функциональности и эффективности цепи поставок</a:t>
            </a:r>
          </a:p>
          <a:p>
            <a:pPr marL="342900" indent="-342900" algn="l" rtl="0">
              <a:buFont typeface="+mj-lt"/>
              <a:buAutoNum type="arabicPeriod"/>
            </a:pPr>
            <a:r>
              <a:rPr lang="ru-Ru" sz="2000" b="0" i="0" u="none" baseline="0">
                <a:latin typeface="Calibri" panose="020F0502020204030204" pitchFamily="34" charset="0"/>
                <a:cs typeface="Calibri" panose="020F0502020204030204" pitchFamily="34" charset="0"/>
              </a:rPr>
              <a:t>Определение узких мест и пробелов в цепи поставок, требующих улучшения </a:t>
            </a:r>
          </a:p>
          <a:p>
            <a:pPr marL="342900" indent="-342900" algn="l" rtl="0">
              <a:buFont typeface="+mj-lt"/>
              <a:buAutoNum type="arabicPeriod"/>
            </a:pPr>
            <a:r>
              <a:rPr lang="ru-Ru" sz="2000" b="0" i="0" u="none" baseline="0">
                <a:latin typeface="Calibri" panose="020F0502020204030204" pitchFamily="34" charset="0"/>
                <a:cs typeface="Calibri" panose="020F0502020204030204" pitchFamily="34" charset="0"/>
              </a:rPr>
              <a:t>Мониторинг влияния конкретных мероприятий по улучшению цепи поставок и/или инвестиций.</a:t>
            </a:r>
          </a:p>
          <a:p>
            <a:endParaRPr lang="ru-Ru" sz="2000" b="1" dirty="0">
              <a:latin typeface="Calibri" panose="020F0502020204030204" pitchFamily="34" charset="0"/>
              <a:cs typeface="Calibri" panose="020F0502020204030204" pitchFamily="34" charset="0"/>
            </a:endParaRPr>
          </a:p>
          <a:p>
            <a:pPr algn="l" rtl="0"/>
            <a:r>
              <a:rPr lang="ru-Ru" sz="2000" b="1" i="0" u="none" baseline="0">
                <a:latin typeface="Calibri" panose="020F0502020204030204" pitchFamily="34" charset="0"/>
                <a:cs typeface="Calibri" panose="020F0502020204030204" pitchFamily="34" charset="0"/>
              </a:rPr>
              <a:t>Оптимизация планирования</a:t>
            </a:r>
          </a:p>
          <a:p>
            <a:pPr marL="342900" indent="-342900" algn="l" rtl="0">
              <a:buFont typeface="+mj-lt"/>
              <a:buAutoNum type="arabicPeriod" startAt="4"/>
            </a:pPr>
            <a:r>
              <a:rPr lang="ru-Ru" sz="2000" b="0" i="0" u="none" baseline="0">
                <a:latin typeface="Calibri" panose="020F0502020204030204" pitchFamily="34" charset="0"/>
                <a:cs typeface="Calibri" panose="020F0502020204030204" pitchFamily="34" charset="0"/>
              </a:rPr>
              <a:t>Предоставление информации и указаний для страновых и спонсорских инвестиций в цепь поставок</a:t>
            </a:r>
          </a:p>
          <a:p>
            <a:pPr marL="342900" indent="-342900" algn="l" rtl="0">
              <a:buFont typeface="+mj-lt"/>
              <a:buAutoNum type="arabicPeriod" startAt="4"/>
            </a:pPr>
            <a:r>
              <a:rPr lang="ru-Ru" sz="2000" b="0" i="0" u="none" baseline="0">
                <a:latin typeface="Calibri" panose="020F0502020204030204" pitchFamily="34" charset="0"/>
                <a:cs typeface="Calibri" panose="020F0502020204030204" pitchFamily="34" charset="0"/>
              </a:rPr>
              <a:t>Предоставление информации для странового планирования, политик и управления</a:t>
            </a:r>
            <a:endParaRPr lang="ru-Ru"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62361446"/>
      </p:ext>
    </p:extLst>
  </p:cSld>
  <p:clrMapOvr>
    <a:masterClrMapping/>
  </p:clrMapOvr>
  <p:transition spd="slow">
    <p:push dir="u"/>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rtl="0"/>
            <a:r>
              <a:rPr lang="ru-Ru" sz="3600" b="0" i="0" u="none" baseline="0">
                <a:latin typeface="Calibri" panose="020F0502020204030204" pitchFamily="34" charset="0"/>
                <a:cs typeface="Calibri" panose="020F0502020204030204" pitchFamily="34" charset="0"/>
              </a:rPr>
              <a:t>Сбор данных по КПЭ</a:t>
            </a:r>
          </a:p>
        </p:txBody>
      </p:sp>
      <p:sp>
        <p:nvSpPr>
          <p:cNvPr id="3" name="Content Placeholder 2"/>
          <p:cNvSpPr>
            <a:spLocks noGrp="1"/>
          </p:cNvSpPr>
          <p:nvPr>
            <p:ph idx="1"/>
          </p:nvPr>
        </p:nvSpPr>
        <p:spPr>
          <a:xfrm>
            <a:off x="685800" y="1600200"/>
            <a:ext cx="7772400" cy="4800600"/>
          </a:xfrm>
        </p:spPr>
        <p:txBody>
          <a:bodyPr>
            <a:noAutofit/>
          </a:bodyPr>
          <a:lstStyle/>
          <a:p>
            <a:pPr algn="l" rtl="0"/>
            <a:r>
              <a:rPr lang="ru-Ru" sz="2400" b="0" i="0" u="none" baseline="0">
                <a:latin typeface="Calibri" panose="020F0502020204030204" pitchFamily="34" charset="0"/>
                <a:cs typeface="Calibri" panose="020F0502020204030204" pitchFamily="34" charset="0"/>
              </a:rPr>
              <a:t>Вам не нужно проводить много вычислений.</a:t>
            </a:r>
          </a:p>
          <a:p>
            <a:pPr algn="l" rtl="0"/>
            <a:r>
              <a:rPr lang="ru-Ru" sz="2400" b="0" i="0" u="none" baseline="0">
                <a:latin typeface="Calibri" panose="020F0502020204030204" pitchFamily="34" charset="0"/>
                <a:cs typeface="Calibri" panose="020F0502020204030204" pitchFamily="34" charset="0"/>
              </a:rPr>
              <a:t>В планшете вы найдете указания по поиску единиц информации или постановке вопросов по единицам информации. </a:t>
            </a:r>
          </a:p>
          <a:p>
            <a:pPr algn="l" rtl="0"/>
            <a:r>
              <a:rPr lang="ru-Ru" sz="2400" b="0" i="0" u="none" baseline="0">
                <a:latin typeface="Calibri" panose="020F0502020204030204" pitchFamily="34" charset="0"/>
                <a:cs typeface="Calibri" panose="020F0502020204030204" pitchFamily="34" charset="0"/>
              </a:rPr>
              <a:t>Логика пропуска встроена в систему.</a:t>
            </a:r>
          </a:p>
          <a:p>
            <a:pPr algn="l" rtl="0"/>
            <a:r>
              <a:rPr lang="ru-Ru" sz="2400" b="0" i="0" u="none" baseline="0">
                <a:latin typeface="Calibri" panose="020F0502020204030204" pitchFamily="34" charset="0"/>
                <a:cs typeface="Calibri" panose="020F0502020204030204" pitchFamily="34" charset="0"/>
              </a:rPr>
              <a:t>Все комплексные расчеты производятся после предоставления данных на уровне объекта. </a:t>
            </a:r>
          </a:p>
          <a:p>
            <a:pPr algn="l" rtl="0"/>
            <a:r>
              <a:rPr lang="ru-Ru" sz="2400" b="0" i="0" u="none" baseline="0">
                <a:latin typeface="Calibri" panose="020F0502020204030204" pitchFamily="34" charset="0"/>
                <a:cs typeface="Calibri" panose="020F0502020204030204" pitchFamily="34" charset="0"/>
              </a:rPr>
              <a:t>Эффективность не будет связана с объектом. Какие-либо штрафные санкции в отношении людей или объектов не применяются. </a:t>
            </a:r>
          </a:p>
          <a:p>
            <a:endParaRPr lang="ru-Ru" sz="1800" dirty="0">
              <a:latin typeface="Calibri" panose="020F0502020204030204" pitchFamily="34" charset="0"/>
              <a:cs typeface="Calibri" panose="020F0502020204030204" pitchFamily="34" charset="0"/>
            </a:endParaRPr>
          </a:p>
        </p:txBody>
      </p:sp>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80</a:t>
            </a:fld>
            <a:endParaRPr lang="ru-Ru">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4456157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390" y="152400"/>
            <a:ext cx="7772400" cy="712339"/>
          </a:xfrm>
        </p:spPr>
        <p:txBody>
          <a:bodyPr>
            <a:normAutofit/>
          </a:bodyPr>
          <a:lstStyle/>
          <a:p>
            <a:pPr algn="l" rtl="0"/>
            <a:r>
              <a:rPr lang="ru-Ru" sz="3600" b="0" i="0" u="none" baseline="0">
                <a:latin typeface="Calibri" panose="020F0502020204030204" pitchFamily="34" charset="0"/>
                <a:cs typeface="Calibri" panose="020F0502020204030204" pitchFamily="34" charset="0"/>
              </a:rPr>
              <a:t>Раздел описания КПЭ</a:t>
            </a:r>
          </a:p>
        </p:txBody>
      </p:sp>
      <p:sp>
        <p:nvSpPr>
          <p:cNvPr id="3" name="Content Placeholder 2"/>
          <p:cNvSpPr>
            <a:spLocks noGrp="1"/>
          </p:cNvSpPr>
          <p:nvPr>
            <p:ph idx="1"/>
          </p:nvPr>
        </p:nvSpPr>
        <p:spPr>
          <a:xfrm>
            <a:off x="228600" y="838200"/>
            <a:ext cx="8305800" cy="5876545"/>
          </a:xfrm>
        </p:spPr>
        <p:txBody>
          <a:bodyPr>
            <a:normAutofit fontScale="92500" lnSpcReduction="10000"/>
          </a:bodyPr>
          <a:lstStyle/>
          <a:p>
            <a:pPr algn="l" rtl="0"/>
            <a:r>
              <a:rPr lang="ru-Ru" sz="1800" b="0" i="0" u="none" baseline="0">
                <a:latin typeface="Calibri" panose="020F0502020204030204" pitchFamily="34" charset="0"/>
                <a:cs typeface="Calibri" panose="020F0502020204030204" pitchFamily="34" charset="0"/>
              </a:rPr>
              <a:t>Особенности</a:t>
            </a:r>
          </a:p>
          <a:p>
            <a:pPr lvl="1" algn="l" rtl="0"/>
            <a:r>
              <a:rPr lang="ru-Ru" sz="1800" b="0" i="0" u="none" baseline="0">
                <a:latin typeface="Calibri" panose="020F0502020204030204" pitchFamily="34" charset="0"/>
                <a:cs typeface="Calibri" panose="020F0502020204030204" pitchFamily="34" charset="0"/>
              </a:rPr>
              <a:t>В случае обнаружения Депо, хранящегося на боку, а не в вертикальном положении, создайте примечание.</a:t>
            </a:r>
          </a:p>
          <a:p>
            <a:pPr lvl="1" algn="l" rtl="0"/>
            <a:r>
              <a:rPr lang="ru-Ru" sz="1800" b="0" i="0" u="none" baseline="0">
                <a:latin typeface="Calibri" panose="020F0502020204030204" pitchFamily="34" charset="0"/>
                <a:cs typeface="Calibri" panose="020F0502020204030204" pitchFamily="34" charset="0"/>
              </a:rPr>
              <a:t>Поищите Окситоцин в холодильнике и укажите, если он находится за пределами холодильной цепи.</a:t>
            </a:r>
          </a:p>
          <a:p>
            <a:pPr lvl="1" algn="l" rtl="0"/>
            <a:r>
              <a:rPr lang="ru-Ru" sz="1800" b="0" i="0" u="none" baseline="0">
                <a:latin typeface="Calibri" panose="020F0502020204030204" pitchFamily="34" charset="0"/>
                <a:cs typeface="Calibri" panose="020F0502020204030204" pitchFamily="34" charset="0"/>
              </a:rPr>
              <a:t>Укажите, если продукция хранится за пределами складского помещения (коридоры и пр.) </a:t>
            </a:r>
          </a:p>
          <a:p>
            <a:pPr lvl="1" algn="l" rtl="0"/>
            <a:r>
              <a:rPr lang="ru-Ru" sz="1800" b="0" i="0" u="none" baseline="0">
                <a:latin typeface="Calibri" panose="020F0502020204030204" pitchFamily="34" charset="0"/>
                <a:cs typeface="Calibri" panose="020F0502020204030204" pitchFamily="34" charset="0"/>
              </a:rPr>
              <a:t>Создайте примечание, если количество экспресс-тестов или диагностических тестов меньше упаковки, посчитайте все имеющиеся тесты и выберите «другое», чтобы указать количество.  </a:t>
            </a:r>
          </a:p>
          <a:p>
            <a:pPr lvl="1" algn="l" rtl="0"/>
            <a:r>
              <a:rPr lang="ru-Ru" sz="1800" b="0" i="0" u="none" baseline="0">
                <a:latin typeface="Calibri" panose="020F0502020204030204" pitchFamily="34" charset="0"/>
                <a:cs typeface="Calibri" panose="020F0502020204030204" pitchFamily="34" charset="0"/>
              </a:rPr>
              <a:t>Оставьте примечание, если объект испытывает дефицит AL 6x4, но имеет какие-либо иные AL в наличии (6x1, 6x2, 6x3).</a:t>
            </a:r>
          </a:p>
          <a:p>
            <a:pPr lvl="1" algn="l" rtl="0"/>
            <a:r>
              <a:rPr lang="ru-Ru" sz="1800" b="0" i="0" u="none" baseline="0">
                <a:latin typeface="Calibri" panose="020F0502020204030204" pitchFamily="34" charset="0"/>
                <a:cs typeface="Calibri" panose="020F0502020204030204" pitchFamily="34" charset="0"/>
              </a:rPr>
              <a:t>Если на складе наблюдается дефицит, объект следует рассматривать как дефицитный.  Не следует посещать аптеку, чтобы проверить наличие остатков продукции.</a:t>
            </a:r>
          </a:p>
          <a:p>
            <a:pPr lvl="1" algn="l" rtl="0"/>
            <a:r>
              <a:rPr lang="ru-Ru" sz="1800" b="0" i="0" u="none" baseline="0">
                <a:latin typeface="Calibri" panose="020F0502020204030204" pitchFamily="34" charset="0"/>
                <a:cs typeface="Calibri" panose="020F0502020204030204" pitchFamily="34" charset="0"/>
              </a:rPr>
              <a:t>КПЭ по человеческим ресурсам: добавляйте, изменяйте или удаляйте позиции в соответствии с ситуацией в учреждении.</a:t>
            </a:r>
          </a:p>
          <a:p>
            <a:pPr lvl="1" algn="l" rtl="0"/>
            <a:r>
              <a:rPr lang="ru-Ru" sz="1800" b="0" i="0" u="none" baseline="0">
                <a:latin typeface="Calibri" panose="020F0502020204030204" pitchFamily="34" charset="0"/>
                <a:cs typeface="Calibri" panose="020F0502020204030204" pitchFamily="34" charset="0"/>
              </a:rPr>
              <a:t>Не забывайте всегда определять свое GPS-расположение!</a:t>
            </a:r>
          </a:p>
        </p:txBody>
      </p:sp>
      <p:sp>
        <p:nvSpPr>
          <p:cNvPr id="4" name="Date Placeholder 3"/>
          <p:cNvSpPr>
            <a:spLocks noGrp="1"/>
          </p:cNvSpPr>
          <p:nvPr>
            <p:ph type="dt" sz="half" idx="10"/>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81</a:t>
            </a:fld>
            <a:endParaRPr lang="ru-Ru">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9257901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114800"/>
            <a:ext cx="6400800" cy="1569660"/>
          </a:xfrm>
        </p:spPr>
        <p:txBody>
          <a:bodyPr/>
          <a:lstStyle/>
          <a:p>
            <a:pPr algn="l" rtl="0"/>
            <a:r>
              <a:rPr lang="ru-Ru" b="0" i="0" u="none" baseline="0">
                <a:latin typeface="Calibri" panose="020F0502020204030204" pitchFamily="34" charset="0"/>
                <a:cs typeface="Calibri" panose="020F0502020204030204" pitchFamily="34" charset="0"/>
              </a:rPr>
              <a:t>Упражнение по NSCA</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0" u="none" baseline="0">
                <a:latin typeface="Calibri" panose="020F0502020204030204" pitchFamily="34" charset="0"/>
                <a:cs typeface="Calibri" panose="020F0502020204030204" pitchFamily="34" charset="0"/>
              </a:rPr>
              <a:t> Ролевая игра о КПЭ</a:t>
            </a:r>
            <a:endParaRPr lang="ru-Ru" i="1" dirty="0">
              <a:latin typeface="Calibri" panose="020F0502020204030204" pitchFamily="34" charset="0"/>
              <a:cs typeface="Calibri" panose="020F0502020204030204" pitchFamily="34" charset="0"/>
            </a:endParaRPr>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h-TH">
                <a:latin typeface="Calibri" panose="020F0502020204030204" pitchFamily="34" charset="0"/>
              </a:rPr>
              <a:t>8/10/2022</a:t>
            </a:r>
            <a:endParaRPr kumimoji="0" lang="ru-Ru" sz="600" b="0" i="0" u="none" strike="noStrike" kern="1200" cap="none" spc="0" normalizeH="0" baseline="0" noProof="0" dirty="0">
              <a:ln>
                <a:noFill/>
              </a:ln>
              <a:solidFill>
                <a:srgbClr val="635C5B"/>
              </a:solidFill>
              <a:effectLst/>
              <a:uLnTx/>
              <a:uFillTx/>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0" lang="ru-Ru" sz="6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31885955"/>
      </p:ext>
    </p:extLst>
  </p:cSld>
  <p:clrMapOvr>
    <a:masterClrMapping/>
  </p:clrMapOvr>
  <p:transition spd="slow">
    <p:push dir="u"/>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h-TH">
                <a:latin typeface="Calibri" panose="020F0502020204030204" pitchFamily="34" charset="0"/>
              </a:rPr>
              <a:t>8/10/2022</a:t>
            </a:r>
            <a:endParaRPr kumimoji="0" lang="ru-Ru" sz="600" b="0" i="0" u="none" strike="noStrike" kern="1200" cap="none" spc="0" normalizeH="0" baseline="0" noProof="0">
              <a:ln>
                <a:noFill/>
              </a:ln>
              <a:solidFill>
                <a:srgbClr val="635C5B"/>
              </a:solidFill>
              <a:effectLst/>
              <a:uLnTx/>
              <a:uFillTx/>
              <a:latin typeface="Calibri" panose="020F0502020204030204" pitchFamily="34" charset="0"/>
              <a:cs typeface="Calibri" panose="020F0502020204030204" pitchFamily="34" charset="0"/>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0" lang="ru-Ru" sz="6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
        <p:nvSpPr>
          <p:cNvPr id="6" name="Title 1">
            <a:extLst>
              <a:ext uri="{FF2B5EF4-FFF2-40B4-BE49-F238E27FC236}">
                <a16:creationId xmlns:a16="http://schemas.microsoft.com/office/drawing/2014/main" id="{51C10E14-C603-435C-A0AF-6668902433DE}"/>
              </a:ext>
            </a:extLst>
          </p:cNvPr>
          <p:cNvSpPr txBox="1">
            <a:spLocks/>
          </p:cNvSpPr>
          <p:nvPr/>
        </p:nvSpPr>
        <p:spPr>
          <a:xfrm>
            <a:off x="838200" y="4114800"/>
            <a:ext cx="6400800" cy="2062103"/>
          </a:xfrm>
          <a:prstGeom prst="rect">
            <a:avLst/>
          </a:prstGeom>
        </p:spPr>
        <p:txBody>
          <a:bodyPr vert="horz" wrap="square" lIns="91440" tIns="45720" rIns="91440" bIns="45720" rtlCol="0" anchor="t" anchorCtr="0">
            <a:spAutoFit/>
          </a:bodyPr>
          <a:lstStyle>
            <a:lvl1pPr algn="l" defTabSz="457200" rtl="0" eaLnBrk="1" latinLnBrk="0" hangingPunct="1">
              <a:spcBef>
                <a:spcPct val="0"/>
              </a:spcBef>
              <a:buNone/>
              <a:defRPr sz="3200" b="0" i="0" kern="1200" baseline="0">
                <a:solidFill>
                  <a:srgbClr val="FFFFFF"/>
                </a:solidFill>
                <a:latin typeface="Gill Sans MT"/>
                <a:ea typeface="+mj-ea"/>
                <a:cs typeface="Gill Sans MT"/>
              </a:defRPr>
            </a:lvl1pPr>
          </a:lstStyle>
          <a:p>
            <a:r>
              <a:rPr lang="ru-Ru" b="0" i="0" u="none" baseline="0">
                <a:latin typeface="Calibri" panose="020F0502020204030204" pitchFamily="34" charset="0"/>
                <a:cs typeface="Calibri" panose="020F0502020204030204" pitchFamily="34" charset="0"/>
              </a:rPr>
              <a:t>Срок проведения NSCA</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1" u="none" baseline="0">
                <a:latin typeface="Calibri" panose="020F0502020204030204" pitchFamily="34" charset="0"/>
                <a:cs typeface="Calibri" panose="020F0502020204030204" pitchFamily="34" charset="0"/>
              </a:rPr>
              <a:t>ФИО, должность</a:t>
            </a:r>
            <a:endParaRPr lang="ru-Ru" i="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17082596"/>
      </p:ext>
    </p:extLst>
  </p:cSld>
  <p:clrMapOvr>
    <a:masterClrMapping/>
  </p:clrMapOvr>
  <p:transition spd="slow">
    <p:push dir="u"/>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429" y="304800"/>
            <a:ext cx="8794113" cy="547983"/>
          </a:xfrm>
        </p:spPr>
        <p:txBody>
          <a:bodyPr>
            <a:noAutofit/>
          </a:bodyPr>
          <a:lstStyle/>
          <a:p>
            <a:pPr algn="l" rtl="0"/>
            <a:r>
              <a:rPr lang="ru-Ru" sz="2700" b="1" i="0" u="none" baseline="0">
                <a:latin typeface="Calibri" panose="020F0502020204030204" pitchFamily="34" charset="0"/>
                <a:cs typeface="Calibri" panose="020F0502020204030204" pitchFamily="34" charset="0"/>
              </a:rPr>
              <a:t>Сроки проведения NSCA</a:t>
            </a:r>
            <a:endParaRPr lang="ru-Ru" sz="2700" b="1" dirty="0">
              <a:latin typeface="Calibri" panose="020F0502020204030204" pitchFamily="34" charset="0"/>
              <a:cs typeface="Calibri" panose="020F0502020204030204" pitchFamily="34" charset="0"/>
            </a:endParaRPr>
          </a:p>
        </p:txBody>
      </p:sp>
      <p:grpSp>
        <p:nvGrpSpPr>
          <p:cNvPr id="45" name="Group 44">
            <a:extLst>
              <a:ext uri="{FF2B5EF4-FFF2-40B4-BE49-F238E27FC236}">
                <a16:creationId xmlns:a16="http://schemas.microsoft.com/office/drawing/2014/main" id="{E65CD7DE-2774-45D2-8CD8-897BB9C9D5E6}"/>
              </a:ext>
            </a:extLst>
          </p:cNvPr>
          <p:cNvGrpSpPr/>
          <p:nvPr>
            <p:custDataLst>
              <p:tags r:id="rId1"/>
            </p:custDataLst>
          </p:nvPr>
        </p:nvGrpSpPr>
        <p:grpSpPr>
          <a:xfrm>
            <a:off x="6967127" y="2816822"/>
            <a:ext cx="1452075" cy="741259"/>
            <a:chOff x="7649023" y="930577"/>
            <a:chExt cx="1268200" cy="570282"/>
          </a:xfrm>
        </p:grpSpPr>
        <p:sp>
          <p:nvSpPr>
            <p:cNvPr id="46" name="Freeform 3">
              <a:extLst>
                <a:ext uri="{FF2B5EF4-FFF2-40B4-BE49-F238E27FC236}">
                  <a16:creationId xmlns:a16="http://schemas.microsoft.com/office/drawing/2014/main" id="{BDD730AE-B2DF-4BE5-AAA5-0EC87B784A0D}"/>
                </a:ext>
              </a:extLst>
            </p:cNvPr>
            <p:cNvSpPr/>
            <p:nvPr>
              <p:custDataLst>
                <p:tags r:id="rId14"/>
              </p:custDataLst>
            </p:nvPr>
          </p:nvSpPr>
          <p:spPr>
            <a:xfrm>
              <a:off x="7649023"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lnSpc>
                  <a:spcPct val="90000"/>
                </a:lnSpc>
              </a:pPr>
              <a:endParaRPr lang="ru-Ru" sz="1200" dirty="0" err="1">
                <a:solidFill>
                  <a:schemeClr val="tx1"/>
                </a:solidFill>
                <a:latin typeface="Calibri" panose="020F0502020204030204" pitchFamily="34" charset="0"/>
                <a:cs typeface="Calibri" panose="020F0502020204030204" pitchFamily="34" charset="0"/>
              </a:endParaRPr>
            </a:p>
          </p:txBody>
        </p:sp>
        <p:sp>
          <p:nvSpPr>
            <p:cNvPr id="47" name="TextBox 46">
              <a:extLst>
                <a:ext uri="{FF2B5EF4-FFF2-40B4-BE49-F238E27FC236}">
                  <a16:creationId xmlns:a16="http://schemas.microsoft.com/office/drawing/2014/main" id="{CEF84BDA-4866-4196-A70E-6683A2B031A9}"/>
                </a:ext>
              </a:extLst>
            </p:cNvPr>
            <p:cNvSpPr txBox="1">
              <a:spLocks/>
            </p:cNvSpPr>
            <p:nvPr>
              <p:custDataLst>
                <p:tags r:id="rId15"/>
              </p:custDataLst>
            </p:nvPr>
          </p:nvSpPr>
          <p:spPr>
            <a:xfrm>
              <a:off x="7802474"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ru-Ru" sz="1600" baseline="0"/>
              </a:lvl1pPr>
              <a:lvl2pPr marL="148205" lvl="1" indent="-146990" defTabSz="685145" fontAlgn="base">
                <a:spcBef>
                  <a:spcPct val="0"/>
                </a:spcBef>
                <a:spcAft>
                  <a:spcPct val="0"/>
                </a:spcAft>
                <a:buClr>
                  <a:schemeClr val="tx2"/>
                </a:buClr>
                <a:buSzPct val="125000"/>
                <a:buFont typeface="Arial" charset="0"/>
                <a:buChar char="▪"/>
                <a:defRPr lang="ru-Ru" sz="1600" baseline="0"/>
              </a:lvl2pPr>
              <a:lvl3pPr marL="349861" lvl="2" indent="-200441" defTabSz="685145" fontAlgn="base">
                <a:spcBef>
                  <a:spcPct val="0"/>
                </a:spcBef>
                <a:spcAft>
                  <a:spcPct val="0"/>
                </a:spcAft>
                <a:buClr>
                  <a:schemeClr val="tx2"/>
                </a:buClr>
                <a:buSzPct val="120000"/>
                <a:buFont typeface="Arial" charset="0"/>
                <a:buChar char="–"/>
                <a:defRPr lang="ru-Ru" sz="1600" baseline="0"/>
              </a:lvl3pPr>
              <a:lvl4pPr marL="470126" lvl="3" indent="-119050" defTabSz="685145" fontAlgn="base">
                <a:spcBef>
                  <a:spcPct val="0"/>
                </a:spcBef>
                <a:spcAft>
                  <a:spcPct val="0"/>
                </a:spcAft>
                <a:buClr>
                  <a:schemeClr val="tx2"/>
                </a:buClr>
                <a:buSzPct val="120000"/>
                <a:buFont typeface="Arial" charset="0"/>
                <a:buChar char="▫"/>
                <a:defRPr lang="ru-Ru" sz="1600" baseline="0"/>
              </a:lvl4pPr>
              <a:lvl5pPr marL="573772" lvl="4" indent="-99614" defTabSz="685145" fontAlgn="base">
                <a:spcBef>
                  <a:spcPct val="0"/>
                </a:spcBef>
                <a:spcAft>
                  <a:spcPct val="0"/>
                </a:spcAft>
                <a:buClr>
                  <a:schemeClr val="tx2"/>
                </a:buClr>
                <a:buSzPct val="89000"/>
                <a:buFont typeface="Arial" charset="0"/>
                <a:buChar char="-"/>
                <a:defRPr lang="ru-Ru" sz="1600" baseline="0"/>
              </a:lvl5pPr>
              <a:lvl6pPr marL="573772" indent="-99614" defTabSz="685145" fontAlgn="base">
                <a:spcBef>
                  <a:spcPct val="0"/>
                </a:spcBef>
                <a:spcAft>
                  <a:spcPct val="0"/>
                </a:spcAft>
                <a:buClr>
                  <a:schemeClr val="tx2"/>
                </a:buClr>
                <a:buSzPct val="89000"/>
                <a:buFont typeface="Arial" charset="0"/>
                <a:buChar char="-"/>
                <a:defRPr lang="ru-Ru" sz="1224" baseline="0"/>
              </a:lvl6pPr>
              <a:lvl7pPr marL="573772" indent="-99614" defTabSz="685145" fontAlgn="base">
                <a:spcBef>
                  <a:spcPct val="0"/>
                </a:spcBef>
                <a:spcAft>
                  <a:spcPct val="0"/>
                </a:spcAft>
                <a:buClr>
                  <a:schemeClr val="tx2"/>
                </a:buClr>
                <a:buSzPct val="89000"/>
                <a:buFont typeface="Arial" charset="0"/>
                <a:buChar char="-"/>
                <a:defRPr lang="ru-Ru" sz="1224" baseline="0"/>
              </a:lvl7pPr>
              <a:lvl8pPr marL="573772" indent="-99614" defTabSz="685145" fontAlgn="base">
                <a:spcBef>
                  <a:spcPct val="0"/>
                </a:spcBef>
                <a:spcAft>
                  <a:spcPct val="0"/>
                </a:spcAft>
                <a:buClr>
                  <a:schemeClr val="tx2"/>
                </a:buClr>
                <a:buSzPct val="89000"/>
                <a:buFont typeface="Arial" charset="0"/>
                <a:buChar char="-"/>
                <a:defRPr lang="ru-Ru" sz="1224" baseline="0"/>
              </a:lvl8pPr>
              <a:lvl9pPr marL="573772" indent="-99614" defTabSz="685145" fontAlgn="base">
                <a:spcBef>
                  <a:spcPct val="0"/>
                </a:spcBef>
                <a:spcAft>
                  <a:spcPct val="0"/>
                </a:spcAft>
                <a:buClr>
                  <a:schemeClr val="tx2"/>
                </a:buClr>
                <a:buSzPct val="89000"/>
                <a:buFont typeface="Arial" charset="0"/>
                <a:buChar char="-"/>
                <a:defRPr lang="ru-Ru" sz="1224" baseline="0"/>
              </a:lvl9pPr>
            </a:lstStyle>
            <a:p>
              <a:pPr algn="ctr" rtl="0">
                <a:lnSpc>
                  <a:spcPct val="90000"/>
                </a:lnSpc>
              </a:pPr>
              <a:r>
                <a:rPr lang="ru-Ru" sz="1200" b="1" i="0" u="none" baseline="0">
                  <a:solidFill>
                    <a:schemeClr val="bg1"/>
                  </a:solidFill>
                  <a:latin typeface="Calibri" panose="020F0502020204030204" pitchFamily="34" charset="0"/>
                  <a:cs typeface="Calibri" panose="020F0502020204030204" pitchFamily="34" charset="0"/>
                </a:rPr>
                <a:t>Отслеживание эффективности</a:t>
              </a:r>
            </a:p>
          </p:txBody>
        </p:sp>
      </p:grpSp>
      <p:grpSp>
        <p:nvGrpSpPr>
          <p:cNvPr id="93" name="Group 92">
            <a:extLst>
              <a:ext uri="{FF2B5EF4-FFF2-40B4-BE49-F238E27FC236}">
                <a16:creationId xmlns:a16="http://schemas.microsoft.com/office/drawing/2014/main" id="{EA5E01E0-0046-402D-97B2-FF4B3B35F7C0}"/>
              </a:ext>
            </a:extLst>
          </p:cNvPr>
          <p:cNvGrpSpPr>
            <a:grpSpLocks/>
          </p:cNvGrpSpPr>
          <p:nvPr/>
        </p:nvGrpSpPr>
        <p:grpSpPr>
          <a:xfrm>
            <a:off x="544286" y="1245811"/>
            <a:ext cx="5627913" cy="572464"/>
            <a:chOff x="289301" y="541837"/>
            <a:chExt cx="5146555" cy="572464"/>
          </a:xfrm>
        </p:grpSpPr>
        <p:sp>
          <p:nvSpPr>
            <p:cNvPr id="94" name="Rectangle 286"/>
            <p:cNvSpPr txBox="1">
              <a:spLocks noChangeArrowheads="1"/>
            </p:cNvSpPr>
            <p:nvPr/>
          </p:nvSpPr>
          <p:spPr bwMode="auto">
            <a:xfrm>
              <a:off x="289301" y="541837"/>
              <a:ext cx="5146555" cy="572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18288" numCol="1" anchor="b"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pPr algn="l" rtl="0">
                <a:spcBef>
                  <a:spcPts val="488"/>
                </a:spcBef>
                <a:buClr>
                  <a:srgbClr val="FCAF17"/>
                </a:buClr>
              </a:pPr>
              <a:r>
                <a:rPr lang="ru-Ru" sz="1800" b="1" i="0" u="none" baseline="0">
                  <a:solidFill>
                    <a:schemeClr val="accent4"/>
                  </a:solidFill>
                  <a:latin typeface="Calibri" panose="020F0502020204030204" pitchFamily="34" charset="0"/>
                  <a:cs typeface="Calibri" panose="020F0502020204030204" pitchFamily="34" charset="0"/>
                </a:rPr>
                <a:t>*Примерные сроки проведения оценки национальной цепи поставок</a:t>
              </a:r>
            </a:p>
          </p:txBody>
        </p:sp>
        <p:cxnSp>
          <p:nvCxnSpPr>
            <p:cNvPr id="95" name="Straight Connector 94"/>
            <p:cNvCxnSpPr>
              <a:cxnSpLocks/>
            </p:cNvCxnSpPr>
            <p:nvPr/>
          </p:nvCxnSpPr>
          <p:spPr>
            <a:xfrm>
              <a:off x="289302" y="1114301"/>
              <a:ext cx="500719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140" name="Group 139">
            <a:extLst>
              <a:ext uri="{FF2B5EF4-FFF2-40B4-BE49-F238E27FC236}">
                <a16:creationId xmlns:a16="http://schemas.microsoft.com/office/drawing/2014/main" id="{11D2B2E3-4D45-4145-ADBD-D8BE8D3E457F}"/>
              </a:ext>
            </a:extLst>
          </p:cNvPr>
          <p:cNvGrpSpPr/>
          <p:nvPr>
            <p:custDataLst>
              <p:tags r:id="rId2"/>
            </p:custDataLst>
          </p:nvPr>
        </p:nvGrpSpPr>
        <p:grpSpPr>
          <a:xfrm>
            <a:off x="3537451" y="2822722"/>
            <a:ext cx="1534450" cy="741259"/>
            <a:chOff x="7472510" y="950246"/>
            <a:chExt cx="1268200" cy="570282"/>
          </a:xfrm>
        </p:grpSpPr>
        <p:sp>
          <p:nvSpPr>
            <p:cNvPr id="141" name="Freeform 3">
              <a:extLst>
                <a:ext uri="{FF2B5EF4-FFF2-40B4-BE49-F238E27FC236}">
                  <a16:creationId xmlns:a16="http://schemas.microsoft.com/office/drawing/2014/main" id="{BD4E87BC-3FA5-490D-A37F-78FD2AE33DEA}"/>
                </a:ext>
              </a:extLst>
            </p:cNvPr>
            <p:cNvSpPr/>
            <p:nvPr>
              <p:custDataLst>
                <p:tags r:id="rId12"/>
              </p:custDataLst>
            </p:nvPr>
          </p:nvSpPr>
          <p:spPr>
            <a:xfrm>
              <a:off x="7472510" y="950246"/>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lnSpc>
                  <a:spcPct val="90000"/>
                </a:lnSpc>
              </a:pPr>
              <a:endParaRPr lang="ru-Ru" sz="1200" dirty="0" err="1">
                <a:solidFill>
                  <a:schemeClr val="tx1"/>
                </a:solidFill>
                <a:latin typeface="Calibri" panose="020F0502020204030204" pitchFamily="34" charset="0"/>
                <a:cs typeface="Calibri" panose="020F0502020204030204" pitchFamily="34" charset="0"/>
              </a:endParaRPr>
            </a:p>
          </p:txBody>
        </p:sp>
        <p:sp>
          <p:nvSpPr>
            <p:cNvPr id="142" name="TextBox 141">
              <a:extLst>
                <a:ext uri="{FF2B5EF4-FFF2-40B4-BE49-F238E27FC236}">
                  <a16:creationId xmlns:a16="http://schemas.microsoft.com/office/drawing/2014/main" id="{D859BB2C-8295-4FAA-8328-7E885F082AA5}"/>
                </a:ext>
              </a:extLst>
            </p:cNvPr>
            <p:cNvSpPr txBox="1">
              <a:spLocks/>
            </p:cNvSpPr>
            <p:nvPr>
              <p:custDataLst>
                <p:tags r:id="rId13"/>
              </p:custDataLst>
            </p:nvPr>
          </p:nvSpPr>
          <p:spPr>
            <a:xfrm>
              <a:off x="7587653" y="987825"/>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ru-Ru" sz="1600" baseline="0"/>
              </a:lvl1pPr>
              <a:lvl2pPr marL="148205" lvl="1" indent="-146990" defTabSz="685145" fontAlgn="base">
                <a:spcBef>
                  <a:spcPct val="0"/>
                </a:spcBef>
                <a:spcAft>
                  <a:spcPct val="0"/>
                </a:spcAft>
                <a:buClr>
                  <a:schemeClr val="tx2"/>
                </a:buClr>
                <a:buSzPct val="125000"/>
                <a:buFont typeface="Arial" charset="0"/>
                <a:buChar char="▪"/>
                <a:defRPr lang="ru-Ru" sz="1600" baseline="0"/>
              </a:lvl2pPr>
              <a:lvl3pPr marL="349861" lvl="2" indent="-200441" defTabSz="685145" fontAlgn="base">
                <a:spcBef>
                  <a:spcPct val="0"/>
                </a:spcBef>
                <a:spcAft>
                  <a:spcPct val="0"/>
                </a:spcAft>
                <a:buClr>
                  <a:schemeClr val="tx2"/>
                </a:buClr>
                <a:buSzPct val="120000"/>
                <a:buFont typeface="Arial" charset="0"/>
                <a:buChar char="–"/>
                <a:defRPr lang="ru-Ru" sz="1600" baseline="0"/>
              </a:lvl3pPr>
              <a:lvl4pPr marL="470126" lvl="3" indent="-119050" defTabSz="685145" fontAlgn="base">
                <a:spcBef>
                  <a:spcPct val="0"/>
                </a:spcBef>
                <a:spcAft>
                  <a:spcPct val="0"/>
                </a:spcAft>
                <a:buClr>
                  <a:schemeClr val="tx2"/>
                </a:buClr>
                <a:buSzPct val="120000"/>
                <a:buFont typeface="Arial" charset="0"/>
                <a:buChar char="▫"/>
                <a:defRPr lang="ru-Ru" sz="1600" baseline="0"/>
              </a:lvl4pPr>
              <a:lvl5pPr marL="573772" lvl="4" indent="-99614" defTabSz="685145" fontAlgn="base">
                <a:spcBef>
                  <a:spcPct val="0"/>
                </a:spcBef>
                <a:spcAft>
                  <a:spcPct val="0"/>
                </a:spcAft>
                <a:buClr>
                  <a:schemeClr val="tx2"/>
                </a:buClr>
                <a:buSzPct val="89000"/>
                <a:buFont typeface="Arial" charset="0"/>
                <a:buChar char="-"/>
                <a:defRPr lang="ru-Ru" sz="1600" baseline="0"/>
              </a:lvl5pPr>
              <a:lvl6pPr marL="573772" indent="-99614" defTabSz="685145" fontAlgn="base">
                <a:spcBef>
                  <a:spcPct val="0"/>
                </a:spcBef>
                <a:spcAft>
                  <a:spcPct val="0"/>
                </a:spcAft>
                <a:buClr>
                  <a:schemeClr val="tx2"/>
                </a:buClr>
                <a:buSzPct val="89000"/>
                <a:buFont typeface="Arial" charset="0"/>
                <a:buChar char="-"/>
                <a:defRPr lang="ru-Ru" sz="1224" baseline="0"/>
              </a:lvl6pPr>
              <a:lvl7pPr marL="573772" indent="-99614" defTabSz="685145" fontAlgn="base">
                <a:spcBef>
                  <a:spcPct val="0"/>
                </a:spcBef>
                <a:spcAft>
                  <a:spcPct val="0"/>
                </a:spcAft>
                <a:buClr>
                  <a:schemeClr val="tx2"/>
                </a:buClr>
                <a:buSzPct val="89000"/>
                <a:buFont typeface="Arial" charset="0"/>
                <a:buChar char="-"/>
                <a:defRPr lang="ru-Ru" sz="1224" baseline="0"/>
              </a:lvl7pPr>
              <a:lvl8pPr marL="573772" indent="-99614" defTabSz="685145" fontAlgn="base">
                <a:spcBef>
                  <a:spcPct val="0"/>
                </a:spcBef>
                <a:spcAft>
                  <a:spcPct val="0"/>
                </a:spcAft>
                <a:buClr>
                  <a:schemeClr val="tx2"/>
                </a:buClr>
                <a:buSzPct val="89000"/>
                <a:buFont typeface="Arial" charset="0"/>
                <a:buChar char="-"/>
                <a:defRPr lang="ru-Ru" sz="1224" baseline="0"/>
              </a:lvl8pPr>
              <a:lvl9pPr marL="573772" indent="-99614" defTabSz="685145" fontAlgn="base">
                <a:spcBef>
                  <a:spcPct val="0"/>
                </a:spcBef>
                <a:spcAft>
                  <a:spcPct val="0"/>
                </a:spcAft>
                <a:buClr>
                  <a:schemeClr val="tx2"/>
                </a:buClr>
                <a:buSzPct val="89000"/>
                <a:buFont typeface="Arial" charset="0"/>
                <a:buChar char="-"/>
                <a:defRPr lang="ru-Ru" sz="1224" baseline="0"/>
              </a:lvl9pPr>
            </a:lstStyle>
            <a:p>
              <a:pPr algn="ctr" rtl="0">
                <a:lnSpc>
                  <a:spcPct val="90000"/>
                </a:lnSpc>
              </a:pPr>
              <a:r>
                <a:rPr lang="ru-Ru" sz="1200" b="1" i="0" u="none" baseline="0">
                  <a:solidFill>
                    <a:schemeClr val="bg1"/>
                  </a:solidFill>
                  <a:latin typeface="Calibri" panose="020F0502020204030204" pitchFamily="34" charset="0"/>
                  <a:cs typeface="Calibri" panose="020F0502020204030204" pitchFamily="34" charset="0"/>
                </a:rPr>
                <a:t>Оценка по стране </a:t>
              </a:r>
            </a:p>
          </p:txBody>
        </p:sp>
      </p:grpSp>
      <p:grpSp>
        <p:nvGrpSpPr>
          <p:cNvPr id="143" name="Group 142">
            <a:extLst>
              <a:ext uri="{FF2B5EF4-FFF2-40B4-BE49-F238E27FC236}">
                <a16:creationId xmlns:a16="http://schemas.microsoft.com/office/drawing/2014/main" id="{E65CD7DE-2774-45D2-8CD8-897BB9C9D5E6}"/>
              </a:ext>
            </a:extLst>
          </p:cNvPr>
          <p:cNvGrpSpPr/>
          <p:nvPr>
            <p:custDataLst>
              <p:tags r:id="rId3"/>
            </p:custDataLst>
          </p:nvPr>
        </p:nvGrpSpPr>
        <p:grpSpPr>
          <a:xfrm>
            <a:off x="4974251" y="2816822"/>
            <a:ext cx="2056448" cy="741259"/>
            <a:chOff x="7649023" y="930577"/>
            <a:chExt cx="1268200" cy="570282"/>
          </a:xfrm>
        </p:grpSpPr>
        <p:sp>
          <p:nvSpPr>
            <p:cNvPr id="144" name="Freeform 3">
              <a:extLst>
                <a:ext uri="{FF2B5EF4-FFF2-40B4-BE49-F238E27FC236}">
                  <a16:creationId xmlns:a16="http://schemas.microsoft.com/office/drawing/2014/main" id="{BDD730AE-B2DF-4BE5-AAA5-0EC87B784A0D}"/>
                </a:ext>
              </a:extLst>
            </p:cNvPr>
            <p:cNvSpPr/>
            <p:nvPr>
              <p:custDataLst>
                <p:tags r:id="rId10"/>
              </p:custDataLst>
            </p:nvPr>
          </p:nvSpPr>
          <p:spPr>
            <a:xfrm>
              <a:off x="7649023"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lnSpc>
                  <a:spcPct val="90000"/>
                </a:lnSpc>
              </a:pPr>
              <a:endParaRPr lang="ru-Ru" sz="1200" dirty="0" err="1">
                <a:solidFill>
                  <a:schemeClr val="tx1"/>
                </a:solidFill>
                <a:latin typeface="Calibri" panose="020F0502020204030204" pitchFamily="34" charset="0"/>
                <a:cs typeface="Calibri" panose="020F0502020204030204" pitchFamily="34" charset="0"/>
              </a:endParaRPr>
            </a:p>
          </p:txBody>
        </p:sp>
        <p:sp>
          <p:nvSpPr>
            <p:cNvPr id="145" name="TextBox 144">
              <a:extLst>
                <a:ext uri="{FF2B5EF4-FFF2-40B4-BE49-F238E27FC236}">
                  <a16:creationId xmlns:a16="http://schemas.microsoft.com/office/drawing/2014/main" id="{CEF84BDA-4866-4196-A70E-6683A2B031A9}"/>
                </a:ext>
              </a:extLst>
            </p:cNvPr>
            <p:cNvSpPr txBox="1">
              <a:spLocks/>
            </p:cNvSpPr>
            <p:nvPr>
              <p:custDataLst>
                <p:tags r:id="rId11"/>
              </p:custDataLst>
            </p:nvPr>
          </p:nvSpPr>
          <p:spPr>
            <a:xfrm>
              <a:off x="7802474"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ru-Ru" sz="1600" baseline="0"/>
              </a:lvl1pPr>
              <a:lvl2pPr marL="148205" lvl="1" indent="-146990" defTabSz="685145" fontAlgn="base">
                <a:spcBef>
                  <a:spcPct val="0"/>
                </a:spcBef>
                <a:spcAft>
                  <a:spcPct val="0"/>
                </a:spcAft>
                <a:buClr>
                  <a:schemeClr val="tx2"/>
                </a:buClr>
                <a:buSzPct val="125000"/>
                <a:buFont typeface="Arial" charset="0"/>
                <a:buChar char="▪"/>
                <a:defRPr lang="ru-Ru" sz="1600" baseline="0"/>
              </a:lvl2pPr>
              <a:lvl3pPr marL="349861" lvl="2" indent="-200441" defTabSz="685145" fontAlgn="base">
                <a:spcBef>
                  <a:spcPct val="0"/>
                </a:spcBef>
                <a:spcAft>
                  <a:spcPct val="0"/>
                </a:spcAft>
                <a:buClr>
                  <a:schemeClr val="tx2"/>
                </a:buClr>
                <a:buSzPct val="120000"/>
                <a:buFont typeface="Arial" charset="0"/>
                <a:buChar char="–"/>
                <a:defRPr lang="ru-Ru" sz="1600" baseline="0"/>
              </a:lvl3pPr>
              <a:lvl4pPr marL="470126" lvl="3" indent="-119050" defTabSz="685145" fontAlgn="base">
                <a:spcBef>
                  <a:spcPct val="0"/>
                </a:spcBef>
                <a:spcAft>
                  <a:spcPct val="0"/>
                </a:spcAft>
                <a:buClr>
                  <a:schemeClr val="tx2"/>
                </a:buClr>
                <a:buSzPct val="120000"/>
                <a:buFont typeface="Arial" charset="0"/>
                <a:buChar char="▫"/>
                <a:defRPr lang="ru-Ru" sz="1600" baseline="0"/>
              </a:lvl4pPr>
              <a:lvl5pPr marL="573772" lvl="4" indent="-99614" defTabSz="685145" fontAlgn="base">
                <a:spcBef>
                  <a:spcPct val="0"/>
                </a:spcBef>
                <a:spcAft>
                  <a:spcPct val="0"/>
                </a:spcAft>
                <a:buClr>
                  <a:schemeClr val="tx2"/>
                </a:buClr>
                <a:buSzPct val="89000"/>
                <a:buFont typeface="Arial" charset="0"/>
                <a:buChar char="-"/>
                <a:defRPr lang="ru-Ru" sz="1600" baseline="0"/>
              </a:lvl5pPr>
              <a:lvl6pPr marL="573772" indent="-99614" defTabSz="685145" fontAlgn="base">
                <a:spcBef>
                  <a:spcPct val="0"/>
                </a:spcBef>
                <a:spcAft>
                  <a:spcPct val="0"/>
                </a:spcAft>
                <a:buClr>
                  <a:schemeClr val="tx2"/>
                </a:buClr>
                <a:buSzPct val="89000"/>
                <a:buFont typeface="Arial" charset="0"/>
                <a:buChar char="-"/>
                <a:defRPr lang="ru-Ru" sz="1224" baseline="0"/>
              </a:lvl6pPr>
              <a:lvl7pPr marL="573772" indent="-99614" defTabSz="685145" fontAlgn="base">
                <a:spcBef>
                  <a:spcPct val="0"/>
                </a:spcBef>
                <a:spcAft>
                  <a:spcPct val="0"/>
                </a:spcAft>
                <a:buClr>
                  <a:schemeClr val="tx2"/>
                </a:buClr>
                <a:buSzPct val="89000"/>
                <a:buFont typeface="Arial" charset="0"/>
                <a:buChar char="-"/>
                <a:defRPr lang="ru-Ru" sz="1224" baseline="0"/>
              </a:lvl7pPr>
              <a:lvl8pPr marL="573772" indent="-99614" defTabSz="685145" fontAlgn="base">
                <a:spcBef>
                  <a:spcPct val="0"/>
                </a:spcBef>
                <a:spcAft>
                  <a:spcPct val="0"/>
                </a:spcAft>
                <a:buClr>
                  <a:schemeClr val="tx2"/>
                </a:buClr>
                <a:buSzPct val="89000"/>
                <a:buFont typeface="Arial" charset="0"/>
                <a:buChar char="-"/>
                <a:defRPr lang="ru-Ru" sz="1224" baseline="0"/>
              </a:lvl8pPr>
              <a:lvl9pPr marL="573772" indent="-99614" defTabSz="685145" fontAlgn="base">
                <a:spcBef>
                  <a:spcPct val="0"/>
                </a:spcBef>
                <a:spcAft>
                  <a:spcPct val="0"/>
                </a:spcAft>
                <a:buClr>
                  <a:schemeClr val="tx2"/>
                </a:buClr>
                <a:buSzPct val="89000"/>
                <a:buFont typeface="Arial" charset="0"/>
                <a:buChar char="-"/>
                <a:defRPr lang="ru-Ru" sz="1224" baseline="0"/>
              </a:lvl9pPr>
            </a:lstStyle>
            <a:p>
              <a:pPr algn="ctr" rtl="0">
                <a:lnSpc>
                  <a:spcPct val="90000"/>
                </a:lnSpc>
              </a:pPr>
              <a:r>
                <a:rPr lang="ru-Ru" sz="1200" b="1" i="0" u="none" baseline="0">
                  <a:solidFill>
                    <a:schemeClr val="bg1"/>
                  </a:solidFill>
                  <a:latin typeface="Calibri" panose="020F0502020204030204" pitchFamily="34" charset="0"/>
                  <a:cs typeface="Calibri" panose="020F0502020204030204" pitchFamily="34" charset="0"/>
                </a:rPr>
                <a:t>Анализ данных и итоговый отчет</a:t>
              </a:r>
            </a:p>
          </p:txBody>
        </p:sp>
      </p:grpSp>
      <p:grpSp>
        <p:nvGrpSpPr>
          <p:cNvPr id="146" name="Group 145">
            <a:extLst>
              <a:ext uri="{FF2B5EF4-FFF2-40B4-BE49-F238E27FC236}">
                <a16:creationId xmlns:a16="http://schemas.microsoft.com/office/drawing/2014/main" id="{FE212E20-5962-4DDA-B2C3-A7688FBD6E60}"/>
              </a:ext>
            </a:extLst>
          </p:cNvPr>
          <p:cNvGrpSpPr/>
          <p:nvPr>
            <p:custDataLst>
              <p:tags r:id="rId4"/>
            </p:custDataLst>
          </p:nvPr>
        </p:nvGrpSpPr>
        <p:grpSpPr>
          <a:xfrm>
            <a:off x="2327703" y="2810852"/>
            <a:ext cx="1268200" cy="741259"/>
            <a:chOff x="5275030" y="930577"/>
            <a:chExt cx="1268200" cy="570282"/>
          </a:xfrm>
        </p:grpSpPr>
        <p:sp>
          <p:nvSpPr>
            <p:cNvPr id="147" name="Freeform 3">
              <a:extLst>
                <a:ext uri="{FF2B5EF4-FFF2-40B4-BE49-F238E27FC236}">
                  <a16:creationId xmlns:a16="http://schemas.microsoft.com/office/drawing/2014/main" id="{3DFE0B9E-C023-4580-BF22-DE5B48C297CF}"/>
                </a:ext>
              </a:extLst>
            </p:cNvPr>
            <p:cNvSpPr/>
            <p:nvPr>
              <p:custDataLst>
                <p:tags r:id="rId8"/>
              </p:custDataLst>
            </p:nvPr>
          </p:nvSpPr>
          <p:spPr>
            <a:xfrm>
              <a:off x="5275030"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lnSpc>
                  <a:spcPct val="90000"/>
                </a:lnSpc>
              </a:pPr>
              <a:endParaRPr lang="ru-Ru" sz="1200" dirty="0" err="1">
                <a:solidFill>
                  <a:schemeClr val="tx1"/>
                </a:solidFill>
                <a:latin typeface="Calibri" panose="020F0502020204030204" pitchFamily="34" charset="0"/>
                <a:cs typeface="Calibri" panose="020F0502020204030204" pitchFamily="34" charset="0"/>
              </a:endParaRPr>
            </a:p>
          </p:txBody>
        </p:sp>
        <p:sp>
          <p:nvSpPr>
            <p:cNvPr id="148" name="TextBox 147">
              <a:extLst>
                <a:ext uri="{FF2B5EF4-FFF2-40B4-BE49-F238E27FC236}">
                  <a16:creationId xmlns:a16="http://schemas.microsoft.com/office/drawing/2014/main" id="{DB2FDF89-A7DD-4802-B362-56759D743C8B}"/>
                </a:ext>
              </a:extLst>
            </p:cNvPr>
            <p:cNvSpPr txBox="1">
              <a:spLocks/>
            </p:cNvSpPr>
            <p:nvPr>
              <p:custDataLst>
                <p:tags r:id="rId9"/>
              </p:custDataLst>
            </p:nvPr>
          </p:nvSpPr>
          <p:spPr>
            <a:xfrm>
              <a:off x="5428481" y="970180"/>
              <a:ext cx="1012098" cy="491076"/>
            </a:xfrm>
            <a:prstGeom prst="rect">
              <a:avLst/>
            </a:prstGeom>
          </p:spPr>
          <p:txBody>
            <a:bodyPr vert="horz" lIns="0" tIns="0" rIns="0" bIns="0" rtlCol="0" anchor="ctr">
              <a:noAutofit/>
            </a:bodyPr>
            <a:lstStyle>
              <a:lvl1pPr lvl="0" indent="0" defTabSz="685145" fontAlgn="base">
                <a:spcBef>
                  <a:spcPct val="0"/>
                </a:spcBef>
                <a:spcAft>
                  <a:spcPct val="0"/>
                </a:spcAft>
                <a:buClr>
                  <a:schemeClr val="tx2"/>
                </a:buClr>
                <a:buSzPct val="100000"/>
                <a:defRPr lang="ru-Ru" sz="1600" baseline="0"/>
              </a:lvl1pPr>
              <a:lvl2pPr marL="148205" lvl="1" indent="-146990" defTabSz="685145" fontAlgn="base">
                <a:spcBef>
                  <a:spcPct val="0"/>
                </a:spcBef>
                <a:spcAft>
                  <a:spcPct val="0"/>
                </a:spcAft>
                <a:buClr>
                  <a:schemeClr val="tx2"/>
                </a:buClr>
                <a:buSzPct val="125000"/>
                <a:buFont typeface="Arial" charset="0"/>
                <a:buChar char="▪"/>
                <a:defRPr lang="ru-Ru" sz="1600" baseline="0"/>
              </a:lvl2pPr>
              <a:lvl3pPr marL="349861" lvl="2" indent="-200441" defTabSz="685145" fontAlgn="base">
                <a:spcBef>
                  <a:spcPct val="0"/>
                </a:spcBef>
                <a:spcAft>
                  <a:spcPct val="0"/>
                </a:spcAft>
                <a:buClr>
                  <a:schemeClr val="tx2"/>
                </a:buClr>
                <a:buSzPct val="120000"/>
                <a:buFont typeface="Arial" charset="0"/>
                <a:buChar char="–"/>
                <a:defRPr lang="ru-Ru" sz="1600" baseline="0"/>
              </a:lvl3pPr>
              <a:lvl4pPr marL="470126" lvl="3" indent="-119050" defTabSz="685145" fontAlgn="base">
                <a:spcBef>
                  <a:spcPct val="0"/>
                </a:spcBef>
                <a:spcAft>
                  <a:spcPct val="0"/>
                </a:spcAft>
                <a:buClr>
                  <a:schemeClr val="tx2"/>
                </a:buClr>
                <a:buSzPct val="120000"/>
                <a:buFont typeface="Arial" charset="0"/>
                <a:buChar char="▫"/>
                <a:defRPr lang="ru-Ru" sz="1600" baseline="0"/>
              </a:lvl4pPr>
              <a:lvl5pPr marL="573772" lvl="4" indent="-99614" defTabSz="685145" fontAlgn="base">
                <a:spcBef>
                  <a:spcPct val="0"/>
                </a:spcBef>
                <a:spcAft>
                  <a:spcPct val="0"/>
                </a:spcAft>
                <a:buClr>
                  <a:schemeClr val="tx2"/>
                </a:buClr>
                <a:buSzPct val="89000"/>
                <a:buFont typeface="Arial" charset="0"/>
                <a:buChar char="-"/>
                <a:defRPr lang="ru-Ru" sz="1600" baseline="0"/>
              </a:lvl5pPr>
              <a:lvl6pPr marL="573772" indent="-99614" defTabSz="685145" fontAlgn="base">
                <a:spcBef>
                  <a:spcPct val="0"/>
                </a:spcBef>
                <a:spcAft>
                  <a:spcPct val="0"/>
                </a:spcAft>
                <a:buClr>
                  <a:schemeClr val="tx2"/>
                </a:buClr>
                <a:buSzPct val="89000"/>
                <a:buFont typeface="Arial" charset="0"/>
                <a:buChar char="-"/>
                <a:defRPr lang="ru-Ru" sz="1224" baseline="0"/>
              </a:lvl6pPr>
              <a:lvl7pPr marL="573772" indent="-99614" defTabSz="685145" fontAlgn="base">
                <a:spcBef>
                  <a:spcPct val="0"/>
                </a:spcBef>
                <a:spcAft>
                  <a:spcPct val="0"/>
                </a:spcAft>
                <a:buClr>
                  <a:schemeClr val="tx2"/>
                </a:buClr>
                <a:buSzPct val="89000"/>
                <a:buFont typeface="Arial" charset="0"/>
                <a:buChar char="-"/>
                <a:defRPr lang="ru-Ru" sz="1224" baseline="0"/>
              </a:lvl7pPr>
              <a:lvl8pPr marL="573772" indent="-99614" defTabSz="685145" fontAlgn="base">
                <a:spcBef>
                  <a:spcPct val="0"/>
                </a:spcBef>
                <a:spcAft>
                  <a:spcPct val="0"/>
                </a:spcAft>
                <a:buClr>
                  <a:schemeClr val="tx2"/>
                </a:buClr>
                <a:buSzPct val="89000"/>
                <a:buFont typeface="Arial" charset="0"/>
                <a:buChar char="-"/>
                <a:defRPr lang="ru-Ru" sz="1224" baseline="0"/>
              </a:lvl8pPr>
              <a:lvl9pPr marL="573772" indent="-99614" defTabSz="685145" fontAlgn="base">
                <a:spcBef>
                  <a:spcPct val="0"/>
                </a:spcBef>
                <a:spcAft>
                  <a:spcPct val="0"/>
                </a:spcAft>
                <a:buClr>
                  <a:schemeClr val="tx2"/>
                </a:buClr>
                <a:buSzPct val="89000"/>
                <a:buFont typeface="Arial" charset="0"/>
                <a:buChar char="-"/>
                <a:defRPr lang="ru-Ru" sz="1224" baseline="0"/>
              </a:lvl9pPr>
            </a:lstStyle>
            <a:p>
              <a:pPr algn="ctr" rtl="0">
                <a:lnSpc>
                  <a:spcPct val="90000"/>
                </a:lnSpc>
              </a:pPr>
              <a:r>
                <a:rPr lang="ru-Ru" sz="900" b="1" i="0" u="none" baseline="0">
                  <a:solidFill>
                    <a:schemeClr val="bg1"/>
                  </a:solidFill>
                  <a:latin typeface="Calibri" panose="020F0502020204030204" pitchFamily="34" charset="0"/>
                  <a:cs typeface="Calibri" panose="020F0502020204030204" pitchFamily="34" charset="0"/>
                </a:rPr>
                <a:t>Предварительный анализ, мобилизация членов группы</a:t>
              </a:r>
            </a:p>
          </p:txBody>
        </p:sp>
      </p:grpSp>
      <p:grpSp>
        <p:nvGrpSpPr>
          <p:cNvPr id="149" name="Group 148">
            <a:extLst>
              <a:ext uri="{FF2B5EF4-FFF2-40B4-BE49-F238E27FC236}">
                <a16:creationId xmlns:a16="http://schemas.microsoft.com/office/drawing/2014/main" id="{5ECAA0C5-0012-4980-9C88-60094DB6743A}"/>
              </a:ext>
            </a:extLst>
          </p:cNvPr>
          <p:cNvGrpSpPr/>
          <p:nvPr>
            <p:custDataLst>
              <p:tags r:id="rId5"/>
            </p:custDataLst>
          </p:nvPr>
        </p:nvGrpSpPr>
        <p:grpSpPr>
          <a:xfrm>
            <a:off x="448357" y="2810852"/>
            <a:ext cx="1922525" cy="741259"/>
            <a:chOff x="4088035" y="930577"/>
            <a:chExt cx="1268200" cy="570282"/>
          </a:xfrm>
          <a:solidFill>
            <a:schemeClr val="accent4"/>
          </a:solidFill>
        </p:grpSpPr>
        <p:sp>
          <p:nvSpPr>
            <p:cNvPr id="150" name="Freeform 3">
              <a:extLst>
                <a:ext uri="{FF2B5EF4-FFF2-40B4-BE49-F238E27FC236}">
                  <a16:creationId xmlns:a16="http://schemas.microsoft.com/office/drawing/2014/main" id="{E386028E-4C95-4D28-8D01-962ADA266C67}"/>
                </a:ext>
              </a:extLst>
            </p:cNvPr>
            <p:cNvSpPr/>
            <p:nvPr>
              <p:custDataLst>
                <p:tags r:id="rId6"/>
              </p:custDataLst>
            </p:nvPr>
          </p:nvSpPr>
          <p:spPr>
            <a:xfrm>
              <a:off x="4088035" y="930577"/>
              <a:ext cx="1268200" cy="570282"/>
            </a:xfrm>
            <a:custGeom>
              <a:avLst/>
              <a:gdLst>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64208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64208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141228 w 1828800"/>
                <a:gd name="connsiteY5" fmla="*/ 457200 h 914400"/>
                <a:gd name="connsiteX0" fmla="*/ 0 w 1828800"/>
                <a:gd name="connsiteY0" fmla="*/ 0 h 914400"/>
                <a:gd name="connsiteX1" fmla="*/ 1687572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7572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0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 name="connsiteX0" fmla="*/ 0 w 1828800"/>
                <a:gd name="connsiteY0" fmla="*/ 0 h 914400"/>
                <a:gd name="connsiteX1" fmla="*/ 1680773 w 1828800"/>
                <a:gd name="connsiteY1" fmla="*/ 0 h 914400"/>
                <a:gd name="connsiteX2" fmla="*/ 1828800 w 1828800"/>
                <a:gd name="connsiteY2" fmla="*/ 457200 h 914400"/>
                <a:gd name="connsiteX3" fmla="*/ 1680773 w 1828800"/>
                <a:gd name="connsiteY3" fmla="*/ 914400 h 914400"/>
                <a:gd name="connsiteX4" fmla="*/ 0 w 1828800"/>
                <a:gd name="connsiteY4" fmla="*/ 914400 h 914400"/>
                <a:gd name="connsiteX5" fmla="*/ 148027 w 1828800"/>
                <a:gd name="connsiteY5" fmla="*/ 4572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8800" h="914400">
                  <a:moveTo>
                    <a:pt x="0" y="0"/>
                  </a:moveTo>
                  <a:lnTo>
                    <a:pt x="1680773" y="0"/>
                  </a:lnTo>
                  <a:lnTo>
                    <a:pt x="1828800" y="457200"/>
                  </a:lnTo>
                  <a:lnTo>
                    <a:pt x="1680773" y="914400"/>
                  </a:lnTo>
                  <a:lnTo>
                    <a:pt x="0" y="914400"/>
                  </a:lnTo>
                  <a:lnTo>
                    <a:pt x="148027" y="45720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lnSpc>
                  <a:spcPct val="90000"/>
                </a:lnSpc>
              </a:pPr>
              <a:endParaRPr lang="ru-Ru" sz="1200" dirty="0" err="1">
                <a:solidFill>
                  <a:schemeClr val="tx1"/>
                </a:solidFill>
                <a:latin typeface="Calibri" panose="020F0502020204030204" pitchFamily="34" charset="0"/>
                <a:cs typeface="Calibri" panose="020F0502020204030204" pitchFamily="34" charset="0"/>
              </a:endParaRPr>
            </a:p>
          </p:txBody>
        </p:sp>
        <p:sp>
          <p:nvSpPr>
            <p:cNvPr id="151" name="TextBox 150">
              <a:extLst>
                <a:ext uri="{FF2B5EF4-FFF2-40B4-BE49-F238E27FC236}">
                  <a16:creationId xmlns:a16="http://schemas.microsoft.com/office/drawing/2014/main" id="{84CD6D18-671C-42E2-911B-CEB806E68CDB}"/>
                </a:ext>
              </a:extLst>
            </p:cNvPr>
            <p:cNvSpPr txBox="1">
              <a:spLocks/>
            </p:cNvSpPr>
            <p:nvPr>
              <p:custDataLst>
                <p:tags r:id="rId7"/>
              </p:custDataLst>
            </p:nvPr>
          </p:nvSpPr>
          <p:spPr>
            <a:xfrm>
              <a:off x="4241486" y="970180"/>
              <a:ext cx="1012098" cy="491076"/>
            </a:xfrm>
            <a:prstGeom prst="rect">
              <a:avLst/>
            </a:prstGeom>
            <a:grpFill/>
          </p:spPr>
          <p:txBody>
            <a:bodyPr vert="horz" lIns="0" tIns="0" rIns="0" bIns="0" rtlCol="0" anchor="ctr">
              <a:noAutofit/>
            </a:bodyPr>
            <a:lstStyle>
              <a:lvl1pPr lvl="0" indent="0" defTabSz="685145" fontAlgn="base">
                <a:spcBef>
                  <a:spcPct val="0"/>
                </a:spcBef>
                <a:spcAft>
                  <a:spcPct val="0"/>
                </a:spcAft>
                <a:buClr>
                  <a:schemeClr val="tx2"/>
                </a:buClr>
                <a:buSzPct val="100000"/>
                <a:defRPr lang="ru-Ru" sz="1600" baseline="0"/>
              </a:lvl1pPr>
              <a:lvl2pPr marL="148205" lvl="1" indent="-146990" defTabSz="685145" fontAlgn="base">
                <a:spcBef>
                  <a:spcPct val="0"/>
                </a:spcBef>
                <a:spcAft>
                  <a:spcPct val="0"/>
                </a:spcAft>
                <a:buClr>
                  <a:schemeClr val="tx2"/>
                </a:buClr>
                <a:buSzPct val="125000"/>
                <a:buFont typeface="Arial" charset="0"/>
                <a:buChar char="▪"/>
                <a:defRPr lang="ru-Ru" sz="1600" baseline="0"/>
              </a:lvl2pPr>
              <a:lvl3pPr marL="349861" lvl="2" indent="-200441" defTabSz="685145" fontAlgn="base">
                <a:spcBef>
                  <a:spcPct val="0"/>
                </a:spcBef>
                <a:spcAft>
                  <a:spcPct val="0"/>
                </a:spcAft>
                <a:buClr>
                  <a:schemeClr val="tx2"/>
                </a:buClr>
                <a:buSzPct val="120000"/>
                <a:buFont typeface="Arial" charset="0"/>
                <a:buChar char="–"/>
                <a:defRPr lang="ru-Ru" sz="1600" baseline="0"/>
              </a:lvl3pPr>
              <a:lvl4pPr marL="470126" lvl="3" indent="-119050" defTabSz="685145" fontAlgn="base">
                <a:spcBef>
                  <a:spcPct val="0"/>
                </a:spcBef>
                <a:spcAft>
                  <a:spcPct val="0"/>
                </a:spcAft>
                <a:buClr>
                  <a:schemeClr val="tx2"/>
                </a:buClr>
                <a:buSzPct val="120000"/>
                <a:buFont typeface="Arial" charset="0"/>
                <a:buChar char="▫"/>
                <a:defRPr lang="ru-Ru" sz="1600" baseline="0"/>
              </a:lvl4pPr>
              <a:lvl5pPr marL="573772" lvl="4" indent="-99614" defTabSz="685145" fontAlgn="base">
                <a:spcBef>
                  <a:spcPct val="0"/>
                </a:spcBef>
                <a:spcAft>
                  <a:spcPct val="0"/>
                </a:spcAft>
                <a:buClr>
                  <a:schemeClr val="tx2"/>
                </a:buClr>
                <a:buSzPct val="89000"/>
                <a:buFont typeface="Arial" charset="0"/>
                <a:buChar char="-"/>
                <a:defRPr lang="ru-Ru" sz="1600" baseline="0"/>
              </a:lvl5pPr>
              <a:lvl6pPr marL="573772" indent="-99614" defTabSz="685145" fontAlgn="base">
                <a:spcBef>
                  <a:spcPct val="0"/>
                </a:spcBef>
                <a:spcAft>
                  <a:spcPct val="0"/>
                </a:spcAft>
                <a:buClr>
                  <a:schemeClr val="tx2"/>
                </a:buClr>
                <a:buSzPct val="89000"/>
                <a:buFont typeface="Arial" charset="0"/>
                <a:buChar char="-"/>
                <a:defRPr lang="ru-Ru" sz="1224" baseline="0"/>
              </a:lvl6pPr>
              <a:lvl7pPr marL="573772" indent="-99614" defTabSz="685145" fontAlgn="base">
                <a:spcBef>
                  <a:spcPct val="0"/>
                </a:spcBef>
                <a:spcAft>
                  <a:spcPct val="0"/>
                </a:spcAft>
                <a:buClr>
                  <a:schemeClr val="tx2"/>
                </a:buClr>
                <a:buSzPct val="89000"/>
                <a:buFont typeface="Arial" charset="0"/>
                <a:buChar char="-"/>
                <a:defRPr lang="ru-Ru" sz="1224" baseline="0"/>
              </a:lvl7pPr>
              <a:lvl8pPr marL="573772" indent="-99614" defTabSz="685145" fontAlgn="base">
                <a:spcBef>
                  <a:spcPct val="0"/>
                </a:spcBef>
                <a:spcAft>
                  <a:spcPct val="0"/>
                </a:spcAft>
                <a:buClr>
                  <a:schemeClr val="tx2"/>
                </a:buClr>
                <a:buSzPct val="89000"/>
                <a:buFont typeface="Arial" charset="0"/>
                <a:buChar char="-"/>
                <a:defRPr lang="ru-Ru" sz="1224" baseline="0"/>
              </a:lvl8pPr>
              <a:lvl9pPr marL="573772" indent="-99614" defTabSz="685145" fontAlgn="base">
                <a:spcBef>
                  <a:spcPct val="0"/>
                </a:spcBef>
                <a:spcAft>
                  <a:spcPct val="0"/>
                </a:spcAft>
                <a:buClr>
                  <a:schemeClr val="tx2"/>
                </a:buClr>
                <a:buSzPct val="89000"/>
                <a:buFont typeface="Arial" charset="0"/>
                <a:buChar char="-"/>
                <a:defRPr lang="ru-Ru" sz="1224" baseline="0"/>
              </a:lvl9pPr>
            </a:lstStyle>
            <a:p>
              <a:pPr algn="ctr" rtl="0">
                <a:lnSpc>
                  <a:spcPct val="90000"/>
                </a:lnSpc>
              </a:pPr>
              <a:r>
                <a:rPr lang="ru-Ru" sz="1200" b="1" i="0" u="none" baseline="0">
                  <a:solidFill>
                    <a:schemeClr val="bg1"/>
                  </a:solidFill>
                  <a:latin typeface="Calibri" panose="020F0502020204030204" pitchFamily="34" charset="0"/>
                  <a:cs typeface="Calibri" panose="020F0502020204030204" pitchFamily="34" charset="0"/>
                </a:rPr>
                <a:t>Разработка ТЗ, организация группы.</a:t>
              </a:r>
            </a:p>
          </p:txBody>
        </p:sp>
      </p:grpSp>
      <p:cxnSp>
        <p:nvCxnSpPr>
          <p:cNvPr id="152" name="Straight Arrow Connector 151"/>
          <p:cNvCxnSpPr>
            <a:cxnSpLocks/>
          </p:cNvCxnSpPr>
          <p:nvPr/>
        </p:nvCxnSpPr>
        <p:spPr>
          <a:xfrm flipV="1">
            <a:off x="470818" y="2637087"/>
            <a:ext cx="1715741" cy="12095"/>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6" name="Rectangle 155"/>
          <p:cNvSpPr>
            <a:spLocks/>
          </p:cNvSpPr>
          <p:nvPr/>
        </p:nvSpPr>
        <p:spPr>
          <a:xfrm>
            <a:off x="685800" y="2334161"/>
            <a:ext cx="1220625"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rtl="0"/>
            <a:r>
              <a:rPr lang="ru-Ru" sz="1600" b="0" i="1" u="none" baseline="0">
                <a:solidFill>
                  <a:schemeClr val="tx1"/>
                </a:solidFill>
                <a:latin typeface="Calibri" panose="020F0502020204030204" pitchFamily="34" charset="0"/>
                <a:cs typeface="Calibri" panose="020F0502020204030204" pitchFamily="34" charset="0"/>
              </a:rPr>
              <a:t>12 недель</a:t>
            </a:r>
          </a:p>
        </p:txBody>
      </p:sp>
      <p:sp>
        <p:nvSpPr>
          <p:cNvPr id="157" name="Rectangle 156"/>
          <p:cNvSpPr>
            <a:spLocks/>
          </p:cNvSpPr>
          <p:nvPr/>
        </p:nvSpPr>
        <p:spPr>
          <a:xfrm>
            <a:off x="2303424" y="2334161"/>
            <a:ext cx="1201776"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rtl="0"/>
            <a:r>
              <a:rPr lang="ru-Ru" sz="1600" b="0" i="1" u="none" baseline="0">
                <a:solidFill>
                  <a:schemeClr val="tx1"/>
                </a:solidFill>
                <a:latin typeface="Calibri" panose="020F0502020204030204" pitchFamily="34" charset="0"/>
                <a:cs typeface="Calibri" panose="020F0502020204030204" pitchFamily="34" charset="0"/>
              </a:rPr>
              <a:t>3 недели</a:t>
            </a:r>
          </a:p>
        </p:txBody>
      </p:sp>
      <p:sp>
        <p:nvSpPr>
          <p:cNvPr id="158" name="Rectangle 157"/>
          <p:cNvSpPr>
            <a:spLocks/>
          </p:cNvSpPr>
          <p:nvPr/>
        </p:nvSpPr>
        <p:spPr>
          <a:xfrm>
            <a:off x="3657600" y="2334161"/>
            <a:ext cx="1204448"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rtl="0"/>
            <a:r>
              <a:rPr lang="ru-Ru" sz="1600" b="0" i="1" u="none" baseline="0">
                <a:solidFill>
                  <a:schemeClr val="tx1"/>
                </a:solidFill>
                <a:latin typeface="Calibri" panose="020F0502020204030204" pitchFamily="34" charset="0"/>
                <a:cs typeface="Calibri" panose="020F0502020204030204" pitchFamily="34" charset="0"/>
              </a:rPr>
              <a:t>4 недели</a:t>
            </a:r>
          </a:p>
        </p:txBody>
      </p:sp>
      <p:sp>
        <p:nvSpPr>
          <p:cNvPr id="159" name="Rectangle 158"/>
          <p:cNvSpPr>
            <a:spLocks/>
          </p:cNvSpPr>
          <p:nvPr/>
        </p:nvSpPr>
        <p:spPr>
          <a:xfrm>
            <a:off x="5168726" y="2334161"/>
            <a:ext cx="1765276" cy="24622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ctr" rtl="0"/>
            <a:r>
              <a:rPr lang="ru-Ru" sz="1600" b="0" i="1" u="none" baseline="0">
                <a:solidFill>
                  <a:schemeClr val="tx1"/>
                </a:solidFill>
                <a:latin typeface="Calibri" panose="020F0502020204030204" pitchFamily="34" charset="0"/>
                <a:cs typeface="Calibri" panose="020F0502020204030204" pitchFamily="34" charset="0"/>
              </a:rPr>
              <a:t>8</a:t>
            </a:r>
            <a:r>
              <a:rPr lang="ru-Ru" sz="1600" b="0" i="0" u="none" baseline="0">
                <a:solidFill>
                  <a:schemeClr val="tx1"/>
                </a:solidFill>
                <a:latin typeface="Calibri" panose="020F0502020204030204" pitchFamily="34" charset="0"/>
                <a:cs typeface="Calibri" panose="020F0502020204030204" pitchFamily="34" charset="0"/>
              </a:rPr>
              <a:t>−</a:t>
            </a:r>
            <a:r>
              <a:rPr lang="ru-Ru" sz="1600" b="0" i="1" u="none" baseline="0">
                <a:solidFill>
                  <a:schemeClr val="tx1"/>
                </a:solidFill>
                <a:latin typeface="Calibri" panose="020F0502020204030204" pitchFamily="34" charset="0"/>
                <a:cs typeface="Calibri" panose="020F0502020204030204" pitchFamily="34" charset="0"/>
              </a:rPr>
              <a:t>12 недель</a:t>
            </a:r>
          </a:p>
        </p:txBody>
      </p:sp>
      <p:cxnSp>
        <p:nvCxnSpPr>
          <p:cNvPr id="161" name="Straight Arrow Connector 160"/>
          <p:cNvCxnSpPr>
            <a:cxnSpLocks/>
          </p:cNvCxnSpPr>
          <p:nvPr/>
        </p:nvCxnSpPr>
        <p:spPr>
          <a:xfrm>
            <a:off x="2422419" y="2649182"/>
            <a:ext cx="977810" cy="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2" name="Straight Arrow Connector 161"/>
          <p:cNvCxnSpPr>
            <a:cxnSpLocks/>
          </p:cNvCxnSpPr>
          <p:nvPr/>
        </p:nvCxnSpPr>
        <p:spPr>
          <a:xfrm>
            <a:off x="3737048" y="2651201"/>
            <a:ext cx="977810" cy="0"/>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a:cxnSpLocks/>
          </p:cNvCxnSpPr>
          <p:nvPr/>
        </p:nvCxnSpPr>
        <p:spPr>
          <a:xfrm flipV="1">
            <a:off x="5207320" y="2649181"/>
            <a:ext cx="1544429" cy="2984"/>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Double Brace 2"/>
          <p:cNvSpPr/>
          <p:nvPr/>
        </p:nvSpPr>
        <p:spPr>
          <a:xfrm rot="5400000">
            <a:off x="3754706" y="2439778"/>
            <a:ext cx="1053593" cy="1534450"/>
          </a:xfrm>
          <a:prstGeom prst="bracePair">
            <a:avLst/>
          </a:prstGeom>
          <a:ln>
            <a:solidFill>
              <a:schemeClr val="bg2"/>
            </a:solidFill>
          </a:ln>
        </p:spPr>
        <p:style>
          <a:lnRef idx="2">
            <a:schemeClr val="accent1"/>
          </a:lnRef>
          <a:fillRef idx="0">
            <a:schemeClr val="accent1"/>
          </a:fillRef>
          <a:effectRef idx="1">
            <a:schemeClr val="accent1"/>
          </a:effectRef>
          <a:fontRef idx="minor">
            <a:schemeClr val="tx1"/>
          </a:fontRef>
        </p:style>
        <p:txBody>
          <a:bodyPr rtlCol="0" anchor="ctr"/>
          <a:lstStyle/>
          <a:p>
            <a:pPr algn="ctr" rtl="0"/>
            <a:endParaRPr lang="ru-Ru">
              <a:latin typeface="Calibri" panose="020F0502020204030204" pitchFamily="34" charset="0"/>
              <a:cs typeface="Calibri" panose="020F0502020204030204" pitchFamily="34" charset="0"/>
            </a:endParaRPr>
          </a:p>
        </p:txBody>
      </p:sp>
      <p:sp>
        <p:nvSpPr>
          <p:cNvPr id="5" name="TextBox 4"/>
          <p:cNvSpPr txBox="1"/>
          <p:nvPr/>
        </p:nvSpPr>
        <p:spPr>
          <a:xfrm>
            <a:off x="457200" y="4191000"/>
            <a:ext cx="8206013" cy="1754326"/>
          </a:xfrm>
          <a:prstGeom prst="rect">
            <a:avLst/>
          </a:prstGeom>
          <a:noFill/>
          <a:ln>
            <a:solidFill>
              <a:schemeClr val="accent1">
                <a:shade val="95000"/>
                <a:satMod val="105000"/>
              </a:schemeClr>
            </a:solidFill>
          </a:ln>
        </p:spPr>
        <p:txBody>
          <a:bodyPr wrap="square" rtlCol="0">
            <a:spAutoFit/>
          </a:bodyPr>
          <a:lstStyle/>
          <a:p>
            <a:pPr algn="l" rtl="0"/>
            <a:r>
              <a:rPr lang="ru-Ru" b="0" i="0" u="none" baseline="0">
                <a:latin typeface="Calibri" panose="020F0502020204030204" pitchFamily="34" charset="0"/>
                <a:cs typeface="Calibri" panose="020F0502020204030204" pitchFamily="34" charset="0"/>
              </a:rPr>
              <a:t>Неделя 1 — Картирование цепи поставок и 4-дневный курс обучения сборщиков данных (СЕЙЧАС!).</a:t>
            </a:r>
          </a:p>
          <a:p>
            <a:pPr algn="l" rtl="0"/>
            <a:r>
              <a:rPr lang="ru-Ru" b="0" i="0" u="none" baseline="0">
                <a:latin typeface="Calibri" panose="020F0502020204030204" pitchFamily="34" charset="0"/>
                <a:cs typeface="Calibri" panose="020F0502020204030204" pitchFamily="34" charset="0"/>
              </a:rPr>
              <a:t>Неделя 2 — Начало сбора данных на всех уровнях.</a:t>
            </a:r>
          </a:p>
          <a:p>
            <a:pPr algn="l" rtl="0"/>
            <a:r>
              <a:rPr lang="ru-Ru" b="0" i="0" u="none" baseline="0">
                <a:latin typeface="Calibri" panose="020F0502020204030204" pitchFamily="34" charset="0"/>
                <a:cs typeface="Calibri" panose="020F0502020204030204" pitchFamily="34" charset="0"/>
              </a:rPr>
              <a:t>Неделя 3 — Продолжение и окончание сбора данных на всех уровнях.</a:t>
            </a:r>
          </a:p>
          <a:p>
            <a:pPr algn="l" rtl="0"/>
            <a:r>
              <a:rPr lang="ru-Ru" b="0" i="0" u="none" baseline="0">
                <a:latin typeface="Calibri" panose="020F0502020204030204" pitchFamily="34" charset="0"/>
                <a:cs typeface="Calibri" panose="020F0502020204030204" pitchFamily="34" charset="0"/>
              </a:rPr>
              <a:t>Неделя 4 — Разбор представленных предварительных результатов для заинтересованных сторон</a:t>
            </a:r>
          </a:p>
        </p:txBody>
      </p:sp>
    </p:spTree>
    <p:extLst>
      <p:ext uri="{BB962C8B-B14F-4D97-AF65-F5344CB8AC3E}">
        <p14:creationId xmlns:p14="http://schemas.microsoft.com/office/powerpoint/2010/main" val="1700743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3"/>
                                        </p:tgtEl>
                                        <p:attrNameLst>
                                          <p:attrName>style.visibility</p:attrName>
                                        </p:attrNameLst>
                                      </p:cBhvr>
                                      <p:to>
                                        <p:strVal val="visible"/>
                                      </p:to>
                                    </p:set>
                                    <p:anim calcmode="lin" valueType="num">
                                      <p:cBhvr additive="base">
                                        <p:cTn id="11" dur="500" fill="hold"/>
                                        <p:tgtEl>
                                          <p:spTgt spid="93"/>
                                        </p:tgtEl>
                                        <p:attrNameLst>
                                          <p:attrName>ppt_x</p:attrName>
                                        </p:attrNameLst>
                                      </p:cBhvr>
                                      <p:tavLst>
                                        <p:tav tm="0">
                                          <p:val>
                                            <p:strVal val="#ppt_x"/>
                                          </p:val>
                                        </p:tav>
                                        <p:tav tm="100000">
                                          <p:val>
                                            <p:strVal val="#ppt_x"/>
                                          </p:val>
                                        </p:tav>
                                      </p:tavLst>
                                    </p:anim>
                                    <p:anim calcmode="lin" valueType="num">
                                      <p:cBhvr additive="base">
                                        <p:cTn id="12" dur="500" fill="hold"/>
                                        <p:tgtEl>
                                          <p:spTgt spid="9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40"/>
                                        </p:tgtEl>
                                        <p:attrNameLst>
                                          <p:attrName>style.visibility</p:attrName>
                                        </p:attrNameLst>
                                      </p:cBhvr>
                                      <p:to>
                                        <p:strVal val="visible"/>
                                      </p:to>
                                    </p:set>
                                    <p:anim calcmode="lin" valueType="num">
                                      <p:cBhvr additive="base">
                                        <p:cTn id="15" dur="500" fill="hold"/>
                                        <p:tgtEl>
                                          <p:spTgt spid="140"/>
                                        </p:tgtEl>
                                        <p:attrNameLst>
                                          <p:attrName>ppt_x</p:attrName>
                                        </p:attrNameLst>
                                      </p:cBhvr>
                                      <p:tavLst>
                                        <p:tav tm="0">
                                          <p:val>
                                            <p:strVal val="#ppt_x"/>
                                          </p:val>
                                        </p:tav>
                                        <p:tav tm="100000">
                                          <p:val>
                                            <p:strVal val="#ppt_x"/>
                                          </p:val>
                                        </p:tav>
                                      </p:tavLst>
                                    </p:anim>
                                    <p:anim calcmode="lin" valueType="num">
                                      <p:cBhvr additive="base">
                                        <p:cTn id="16" dur="500" fill="hold"/>
                                        <p:tgtEl>
                                          <p:spTgt spid="14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43"/>
                                        </p:tgtEl>
                                        <p:attrNameLst>
                                          <p:attrName>style.visibility</p:attrName>
                                        </p:attrNameLst>
                                      </p:cBhvr>
                                      <p:to>
                                        <p:strVal val="visible"/>
                                      </p:to>
                                    </p:set>
                                    <p:anim calcmode="lin" valueType="num">
                                      <p:cBhvr additive="base">
                                        <p:cTn id="19" dur="500" fill="hold"/>
                                        <p:tgtEl>
                                          <p:spTgt spid="143"/>
                                        </p:tgtEl>
                                        <p:attrNameLst>
                                          <p:attrName>ppt_x</p:attrName>
                                        </p:attrNameLst>
                                      </p:cBhvr>
                                      <p:tavLst>
                                        <p:tav tm="0">
                                          <p:val>
                                            <p:strVal val="#ppt_x"/>
                                          </p:val>
                                        </p:tav>
                                        <p:tav tm="100000">
                                          <p:val>
                                            <p:strVal val="#ppt_x"/>
                                          </p:val>
                                        </p:tav>
                                      </p:tavLst>
                                    </p:anim>
                                    <p:anim calcmode="lin" valueType="num">
                                      <p:cBhvr additive="base">
                                        <p:cTn id="20" dur="500" fill="hold"/>
                                        <p:tgtEl>
                                          <p:spTgt spid="14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6"/>
                                        </p:tgtEl>
                                        <p:attrNameLst>
                                          <p:attrName>style.visibility</p:attrName>
                                        </p:attrNameLst>
                                      </p:cBhvr>
                                      <p:to>
                                        <p:strVal val="visible"/>
                                      </p:to>
                                    </p:set>
                                    <p:anim calcmode="lin" valueType="num">
                                      <p:cBhvr additive="base">
                                        <p:cTn id="23" dur="500" fill="hold"/>
                                        <p:tgtEl>
                                          <p:spTgt spid="146"/>
                                        </p:tgtEl>
                                        <p:attrNameLst>
                                          <p:attrName>ppt_x</p:attrName>
                                        </p:attrNameLst>
                                      </p:cBhvr>
                                      <p:tavLst>
                                        <p:tav tm="0">
                                          <p:val>
                                            <p:strVal val="#ppt_x"/>
                                          </p:val>
                                        </p:tav>
                                        <p:tav tm="100000">
                                          <p:val>
                                            <p:strVal val="#ppt_x"/>
                                          </p:val>
                                        </p:tav>
                                      </p:tavLst>
                                    </p:anim>
                                    <p:anim calcmode="lin" valueType="num">
                                      <p:cBhvr additive="base">
                                        <p:cTn id="24" dur="500" fill="hold"/>
                                        <p:tgtEl>
                                          <p:spTgt spid="14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9"/>
                                        </p:tgtEl>
                                        <p:attrNameLst>
                                          <p:attrName>style.visibility</p:attrName>
                                        </p:attrNameLst>
                                      </p:cBhvr>
                                      <p:to>
                                        <p:strVal val="visible"/>
                                      </p:to>
                                    </p:set>
                                    <p:anim calcmode="lin" valueType="num">
                                      <p:cBhvr additive="base">
                                        <p:cTn id="27" dur="500" fill="hold"/>
                                        <p:tgtEl>
                                          <p:spTgt spid="149"/>
                                        </p:tgtEl>
                                        <p:attrNameLst>
                                          <p:attrName>ppt_x</p:attrName>
                                        </p:attrNameLst>
                                      </p:cBhvr>
                                      <p:tavLst>
                                        <p:tav tm="0">
                                          <p:val>
                                            <p:strVal val="#ppt_x"/>
                                          </p:val>
                                        </p:tav>
                                        <p:tav tm="100000">
                                          <p:val>
                                            <p:strVal val="#ppt_x"/>
                                          </p:val>
                                        </p:tav>
                                      </p:tavLst>
                                    </p:anim>
                                    <p:anim calcmode="lin" valueType="num">
                                      <p:cBhvr additive="base">
                                        <p:cTn id="28" dur="500" fill="hold"/>
                                        <p:tgtEl>
                                          <p:spTgt spid="14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2"/>
                                        </p:tgtEl>
                                        <p:attrNameLst>
                                          <p:attrName>style.visibility</p:attrName>
                                        </p:attrNameLst>
                                      </p:cBhvr>
                                      <p:to>
                                        <p:strVal val="visible"/>
                                      </p:to>
                                    </p:set>
                                    <p:anim calcmode="lin" valueType="num">
                                      <p:cBhvr additive="base">
                                        <p:cTn id="31" dur="500" fill="hold"/>
                                        <p:tgtEl>
                                          <p:spTgt spid="152"/>
                                        </p:tgtEl>
                                        <p:attrNameLst>
                                          <p:attrName>ppt_x</p:attrName>
                                        </p:attrNameLst>
                                      </p:cBhvr>
                                      <p:tavLst>
                                        <p:tav tm="0">
                                          <p:val>
                                            <p:strVal val="#ppt_x"/>
                                          </p:val>
                                        </p:tav>
                                        <p:tav tm="100000">
                                          <p:val>
                                            <p:strVal val="#ppt_x"/>
                                          </p:val>
                                        </p:tav>
                                      </p:tavLst>
                                    </p:anim>
                                    <p:anim calcmode="lin" valueType="num">
                                      <p:cBhvr additive="base">
                                        <p:cTn id="32" dur="500" fill="hold"/>
                                        <p:tgtEl>
                                          <p:spTgt spid="15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56"/>
                                        </p:tgtEl>
                                        <p:attrNameLst>
                                          <p:attrName>style.visibility</p:attrName>
                                        </p:attrNameLst>
                                      </p:cBhvr>
                                      <p:to>
                                        <p:strVal val="visible"/>
                                      </p:to>
                                    </p:set>
                                    <p:anim calcmode="lin" valueType="num">
                                      <p:cBhvr additive="base">
                                        <p:cTn id="35" dur="500" fill="hold"/>
                                        <p:tgtEl>
                                          <p:spTgt spid="156"/>
                                        </p:tgtEl>
                                        <p:attrNameLst>
                                          <p:attrName>ppt_x</p:attrName>
                                        </p:attrNameLst>
                                      </p:cBhvr>
                                      <p:tavLst>
                                        <p:tav tm="0">
                                          <p:val>
                                            <p:strVal val="#ppt_x"/>
                                          </p:val>
                                        </p:tav>
                                        <p:tav tm="100000">
                                          <p:val>
                                            <p:strVal val="#ppt_x"/>
                                          </p:val>
                                        </p:tav>
                                      </p:tavLst>
                                    </p:anim>
                                    <p:anim calcmode="lin" valueType="num">
                                      <p:cBhvr additive="base">
                                        <p:cTn id="36" dur="500" fill="hold"/>
                                        <p:tgtEl>
                                          <p:spTgt spid="15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7"/>
                                        </p:tgtEl>
                                        <p:attrNameLst>
                                          <p:attrName>style.visibility</p:attrName>
                                        </p:attrNameLst>
                                      </p:cBhvr>
                                      <p:to>
                                        <p:strVal val="visible"/>
                                      </p:to>
                                    </p:set>
                                    <p:anim calcmode="lin" valueType="num">
                                      <p:cBhvr additive="base">
                                        <p:cTn id="39" dur="500" fill="hold"/>
                                        <p:tgtEl>
                                          <p:spTgt spid="157"/>
                                        </p:tgtEl>
                                        <p:attrNameLst>
                                          <p:attrName>ppt_x</p:attrName>
                                        </p:attrNameLst>
                                      </p:cBhvr>
                                      <p:tavLst>
                                        <p:tav tm="0">
                                          <p:val>
                                            <p:strVal val="#ppt_x"/>
                                          </p:val>
                                        </p:tav>
                                        <p:tav tm="100000">
                                          <p:val>
                                            <p:strVal val="#ppt_x"/>
                                          </p:val>
                                        </p:tav>
                                      </p:tavLst>
                                    </p:anim>
                                    <p:anim calcmode="lin" valueType="num">
                                      <p:cBhvr additive="base">
                                        <p:cTn id="40" dur="500" fill="hold"/>
                                        <p:tgtEl>
                                          <p:spTgt spid="15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58"/>
                                        </p:tgtEl>
                                        <p:attrNameLst>
                                          <p:attrName>style.visibility</p:attrName>
                                        </p:attrNameLst>
                                      </p:cBhvr>
                                      <p:to>
                                        <p:strVal val="visible"/>
                                      </p:to>
                                    </p:set>
                                    <p:anim calcmode="lin" valueType="num">
                                      <p:cBhvr additive="base">
                                        <p:cTn id="43" dur="500" fill="hold"/>
                                        <p:tgtEl>
                                          <p:spTgt spid="158"/>
                                        </p:tgtEl>
                                        <p:attrNameLst>
                                          <p:attrName>ppt_x</p:attrName>
                                        </p:attrNameLst>
                                      </p:cBhvr>
                                      <p:tavLst>
                                        <p:tav tm="0">
                                          <p:val>
                                            <p:strVal val="#ppt_x"/>
                                          </p:val>
                                        </p:tav>
                                        <p:tav tm="100000">
                                          <p:val>
                                            <p:strVal val="#ppt_x"/>
                                          </p:val>
                                        </p:tav>
                                      </p:tavLst>
                                    </p:anim>
                                    <p:anim calcmode="lin" valueType="num">
                                      <p:cBhvr additive="base">
                                        <p:cTn id="44" dur="500" fill="hold"/>
                                        <p:tgtEl>
                                          <p:spTgt spid="15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59"/>
                                        </p:tgtEl>
                                        <p:attrNameLst>
                                          <p:attrName>style.visibility</p:attrName>
                                        </p:attrNameLst>
                                      </p:cBhvr>
                                      <p:to>
                                        <p:strVal val="visible"/>
                                      </p:to>
                                    </p:set>
                                    <p:anim calcmode="lin" valueType="num">
                                      <p:cBhvr additive="base">
                                        <p:cTn id="47" dur="500" fill="hold"/>
                                        <p:tgtEl>
                                          <p:spTgt spid="159"/>
                                        </p:tgtEl>
                                        <p:attrNameLst>
                                          <p:attrName>ppt_x</p:attrName>
                                        </p:attrNameLst>
                                      </p:cBhvr>
                                      <p:tavLst>
                                        <p:tav tm="0">
                                          <p:val>
                                            <p:strVal val="#ppt_x"/>
                                          </p:val>
                                        </p:tav>
                                        <p:tav tm="100000">
                                          <p:val>
                                            <p:strVal val="#ppt_x"/>
                                          </p:val>
                                        </p:tav>
                                      </p:tavLst>
                                    </p:anim>
                                    <p:anim calcmode="lin" valueType="num">
                                      <p:cBhvr additive="base">
                                        <p:cTn id="48" dur="500" fill="hold"/>
                                        <p:tgtEl>
                                          <p:spTgt spid="15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61"/>
                                        </p:tgtEl>
                                        <p:attrNameLst>
                                          <p:attrName>style.visibility</p:attrName>
                                        </p:attrNameLst>
                                      </p:cBhvr>
                                      <p:to>
                                        <p:strVal val="visible"/>
                                      </p:to>
                                    </p:set>
                                    <p:anim calcmode="lin" valueType="num">
                                      <p:cBhvr additive="base">
                                        <p:cTn id="51" dur="500" fill="hold"/>
                                        <p:tgtEl>
                                          <p:spTgt spid="161"/>
                                        </p:tgtEl>
                                        <p:attrNameLst>
                                          <p:attrName>ppt_x</p:attrName>
                                        </p:attrNameLst>
                                      </p:cBhvr>
                                      <p:tavLst>
                                        <p:tav tm="0">
                                          <p:val>
                                            <p:strVal val="#ppt_x"/>
                                          </p:val>
                                        </p:tav>
                                        <p:tav tm="100000">
                                          <p:val>
                                            <p:strVal val="#ppt_x"/>
                                          </p:val>
                                        </p:tav>
                                      </p:tavLst>
                                    </p:anim>
                                    <p:anim calcmode="lin" valueType="num">
                                      <p:cBhvr additive="base">
                                        <p:cTn id="52" dur="500" fill="hold"/>
                                        <p:tgtEl>
                                          <p:spTgt spid="16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62"/>
                                        </p:tgtEl>
                                        <p:attrNameLst>
                                          <p:attrName>style.visibility</p:attrName>
                                        </p:attrNameLst>
                                      </p:cBhvr>
                                      <p:to>
                                        <p:strVal val="visible"/>
                                      </p:to>
                                    </p:set>
                                    <p:anim calcmode="lin" valueType="num">
                                      <p:cBhvr additive="base">
                                        <p:cTn id="55" dur="500" fill="hold"/>
                                        <p:tgtEl>
                                          <p:spTgt spid="162"/>
                                        </p:tgtEl>
                                        <p:attrNameLst>
                                          <p:attrName>ppt_x</p:attrName>
                                        </p:attrNameLst>
                                      </p:cBhvr>
                                      <p:tavLst>
                                        <p:tav tm="0">
                                          <p:val>
                                            <p:strVal val="#ppt_x"/>
                                          </p:val>
                                        </p:tav>
                                        <p:tav tm="100000">
                                          <p:val>
                                            <p:strVal val="#ppt_x"/>
                                          </p:val>
                                        </p:tav>
                                      </p:tavLst>
                                    </p:anim>
                                    <p:anim calcmode="lin" valueType="num">
                                      <p:cBhvr additive="base">
                                        <p:cTn id="56" dur="500" fill="hold"/>
                                        <p:tgtEl>
                                          <p:spTgt spid="16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63"/>
                                        </p:tgtEl>
                                        <p:attrNameLst>
                                          <p:attrName>style.visibility</p:attrName>
                                        </p:attrNameLst>
                                      </p:cBhvr>
                                      <p:to>
                                        <p:strVal val="visible"/>
                                      </p:to>
                                    </p:set>
                                    <p:anim calcmode="lin" valueType="num">
                                      <p:cBhvr additive="base">
                                        <p:cTn id="59" dur="500" fill="hold"/>
                                        <p:tgtEl>
                                          <p:spTgt spid="163"/>
                                        </p:tgtEl>
                                        <p:attrNameLst>
                                          <p:attrName>ppt_x</p:attrName>
                                        </p:attrNameLst>
                                      </p:cBhvr>
                                      <p:tavLst>
                                        <p:tav tm="0">
                                          <p:val>
                                            <p:strVal val="#ppt_x"/>
                                          </p:val>
                                        </p:tav>
                                        <p:tav tm="100000">
                                          <p:val>
                                            <p:strVal val="#ppt_x"/>
                                          </p:val>
                                        </p:tav>
                                      </p:tavLst>
                                    </p:anim>
                                    <p:anim calcmode="lin" valueType="num">
                                      <p:cBhvr additive="base">
                                        <p:cTn id="60" dur="500" fill="hold"/>
                                        <p:tgtEl>
                                          <p:spTgt spid="16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fade">
                                      <p:cBhvr>
                                        <p:cTn id="65" dur="1000"/>
                                        <p:tgtEl>
                                          <p:spTgt spid="3"/>
                                        </p:tgtEl>
                                      </p:cBhvr>
                                    </p:animEffect>
                                    <p:anim calcmode="lin" valueType="num">
                                      <p:cBhvr>
                                        <p:cTn id="66" dur="1000" fill="hold"/>
                                        <p:tgtEl>
                                          <p:spTgt spid="3"/>
                                        </p:tgtEl>
                                        <p:attrNameLst>
                                          <p:attrName>ppt_x</p:attrName>
                                        </p:attrNameLst>
                                      </p:cBhvr>
                                      <p:tavLst>
                                        <p:tav tm="0">
                                          <p:val>
                                            <p:strVal val="#ppt_x"/>
                                          </p:val>
                                        </p:tav>
                                        <p:tav tm="100000">
                                          <p:val>
                                            <p:strVal val="#ppt_x"/>
                                          </p:val>
                                        </p:tav>
                                      </p:tavLst>
                                    </p:anim>
                                    <p:anim calcmode="lin" valueType="num">
                                      <p:cBhvr>
                                        <p:cTn id="67" dur="1000" fill="hold"/>
                                        <p:tgtEl>
                                          <p:spTgt spid="3"/>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1000"/>
                                        <p:tgtEl>
                                          <p:spTgt spid="5"/>
                                        </p:tgtEl>
                                      </p:cBhvr>
                                    </p:animEffect>
                                    <p:anim calcmode="lin" valueType="num">
                                      <p:cBhvr>
                                        <p:cTn id="71" dur="1000" fill="hold"/>
                                        <p:tgtEl>
                                          <p:spTgt spid="5"/>
                                        </p:tgtEl>
                                        <p:attrNameLst>
                                          <p:attrName>ppt_x</p:attrName>
                                        </p:attrNameLst>
                                      </p:cBhvr>
                                      <p:tavLst>
                                        <p:tav tm="0">
                                          <p:val>
                                            <p:strVal val="#ppt_x"/>
                                          </p:val>
                                        </p:tav>
                                        <p:tav tm="100000">
                                          <p:val>
                                            <p:strVal val="#ppt_x"/>
                                          </p:val>
                                        </p:tav>
                                      </p:tavLst>
                                    </p:anim>
                                    <p:anim calcmode="lin" valueType="num">
                                      <p:cBhvr>
                                        <p:cTn id="7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P spid="157" grpId="0" animBg="1"/>
      <p:bldP spid="158" grpId="0" animBg="1"/>
      <p:bldP spid="159" grpId="0" animBg="1"/>
      <p:bldP spid="3" grpId="0" animBg="1"/>
      <p:bldP spid="5"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5B4226C-BC72-46EC-BA80-28A10AB022DE}"/>
              </a:ext>
            </a:extLst>
          </p:cNvPr>
          <p:cNvSpPr>
            <a:spLocks noGrp="1"/>
          </p:cNvSpPr>
          <p:nvPr>
            <p:ph type="dt" sz="half" idx="10"/>
          </p:nvPr>
        </p:nvSpPr>
        <p:spPr/>
        <p:txBody>
          <a:bodyPr/>
          <a:lstStyle/>
          <a:p>
            <a:pPr algn="l" rtl="0"/>
            <a:r>
              <a:rPr lang="th-TH">
                <a:latin typeface="Calibri" panose="020F0502020204030204" pitchFamily="34" charset="0"/>
              </a:rPr>
              <a:t>8/10/2022</a:t>
            </a:r>
            <a:endParaRPr lang="ru-Ru">
              <a:latin typeface="Calibri" panose="020F0502020204030204" pitchFamily="34" charset="0"/>
              <a:cs typeface="Calibri" panose="020F0502020204030204" pitchFamily="34" charset="0"/>
            </a:endParaRPr>
          </a:p>
        </p:txBody>
      </p:sp>
      <p:sp>
        <p:nvSpPr>
          <p:cNvPr id="5" name="Slide Number Placeholder 4">
            <a:extLst>
              <a:ext uri="{FF2B5EF4-FFF2-40B4-BE49-F238E27FC236}">
                <a16:creationId xmlns:a16="http://schemas.microsoft.com/office/drawing/2014/main" id="{5BA50F0B-A6B2-49B7-9EF8-35AE3AA46021}"/>
              </a:ext>
            </a:extLst>
          </p:cNvPr>
          <p:cNvSpPr>
            <a:spLocks noGrp="1"/>
          </p:cNvSpPr>
          <p:nvPr>
            <p:ph type="sldNum" sz="quarter" idx="12"/>
          </p:nvPr>
        </p:nvSpPr>
        <p:spPr/>
        <p:txBody>
          <a:bodyPr/>
          <a:lstStyle/>
          <a:p>
            <a:pPr algn="r" rtl="0"/>
            <a:fld id="{80AB4CF6-B2FB-1E49-909C-D679BE094D01}" type="slidenum">
              <a:rPr>
                <a:latin typeface="Calibri" panose="020F0502020204030204" pitchFamily="34" charset="0"/>
                <a:cs typeface="Calibri" panose="020F0502020204030204" pitchFamily="34" charset="0"/>
              </a:rPr>
              <a:t>85</a:t>
            </a:fld>
            <a:endParaRPr lang="ru-Ru">
              <a:latin typeface="Calibri" panose="020F0502020204030204" pitchFamily="34" charset="0"/>
              <a:cs typeface="Calibri" panose="020F0502020204030204" pitchFamily="34" charset="0"/>
            </a:endParaRPr>
          </a:p>
        </p:txBody>
      </p:sp>
      <p:pic>
        <p:nvPicPr>
          <p:cNvPr id="8" name="Picture 7">
            <a:extLst>
              <a:ext uri="{FF2B5EF4-FFF2-40B4-BE49-F238E27FC236}">
                <a16:creationId xmlns:a16="http://schemas.microsoft.com/office/drawing/2014/main" id="{32D0447B-F620-448D-8444-A8B73AB97177}"/>
              </a:ext>
            </a:extLst>
          </p:cNvPr>
          <p:cNvPicPr>
            <a:picLocks noChangeAspect="1"/>
          </p:cNvPicPr>
          <p:nvPr/>
        </p:nvPicPr>
        <p:blipFill rotWithShape="1">
          <a:blip r:embed="rId3"/>
          <a:srcRect l="42914" t="16401" r="16334" b="11151"/>
          <a:stretch/>
        </p:blipFill>
        <p:spPr>
          <a:xfrm>
            <a:off x="2209800" y="228600"/>
            <a:ext cx="6629400" cy="6629400"/>
          </a:xfrm>
          <a:prstGeom prst="rect">
            <a:avLst/>
          </a:prstGeom>
        </p:spPr>
      </p:pic>
      <p:sp>
        <p:nvSpPr>
          <p:cNvPr id="2" name="TextBox 1"/>
          <p:cNvSpPr txBox="1"/>
          <p:nvPr/>
        </p:nvSpPr>
        <p:spPr>
          <a:xfrm>
            <a:off x="381000" y="1371600"/>
            <a:ext cx="1676400" cy="2031325"/>
          </a:xfrm>
          <a:prstGeom prst="rect">
            <a:avLst/>
          </a:prstGeom>
          <a:noFill/>
        </p:spPr>
        <p:txBody>
          <a:bodyPr wrap="square" rtlCol="0">
            <a:spAutoFit/>
          </a:bodyPr>
          <a:lstStyle/>
          <a:p>
            <a:pPr algn="l" rtl="0"/>
            <a:r>
              <a:rPr lang="ru-Ru" b="0" i="0" u="none" baseline="0">
                <a:latin typeface="Calibri" panose="020F0502020204030204" pitchFamily="34" charset="0"/>
                <a:cs typeface="Calibri" panose="020F0502020204030204" pitchFamily="34" charset="0"/>
              </a:rPr>
              <a:t>Вставьте сюда карту страны с нанесенными на нее GPS-координатами объектов выборки.</a:t>
            </a:r>
          </a:p>
        </p:txBody>
      </p:sp>
    </p:spTree>
    <p:extLst>
      <p:ext uri="{BB962C8B-B14F-4D97-AF65-F5344CB8AC3E}">
        <p14:creationId xmlns:p14="http://schemas.microsoft.com/office/powerpoint/2010/main" val="423330427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81E0C-0745-4E19-9146-D57B0BCEBFA8}"/>
              </a:ext>
            </a:extLst>
          </p:cNvPr>
          <p:cNvSpPr>
            <a:spLocks noGrp="1"/>
          </p:cNvSpPr>
          <p:nvPr>
            <p:ph type="title"/>
          </p:nvPr>
        </p:nvSpPr>
        <p:spPr>
          <a:xfrm>
            <a:off x="270695" y="310197"/>
            <a:ext cx="7886700" cy="604203"/>
          </a:xfrm>
        </p:spPr>
        <p:txBody>
          <a:bodyPr>
            <a:noAutofit/>
          </a:bodyPr>
          <a:lstStyle/>
          <a:p>
            <a:pPr algn="l" rtl="0"/>
            <a:r>
              <a:rPr lang="ru-Ru" b="1" i="0" u="none" baseline="0">
                <a:latin typeface="Calibri" panose="020F0502020204030204" pitchFamily="34" charset="0"/>
                <a:cs typeface="Calibri" panose="020F0502020204030204" pitchFamily="34" charset="0"/>
              </a:rPr>
              <a:t>Сроки сбора данных</a:t>
            </a:r>
          </a:p>
        </p:txBody>
      </p:sp>
      <p:pic>
        <p:nvPicPr>
          <p:cNvPr id="21506" name="Picture 2" descr="Image result for USAID health cen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206" y="1905000"/>
            <a:ext cx="4013994" cy="286599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419600" y="2895600"/>
            <a:ext cx="2209800" cy="430887"/>
          </a:xfrm>
          <a:prstGeom prst="rect">
            <a:avLst/>
          </a:prstGeom>
          <a:noFill/>
        </p:spPr>
        <p:txBody>
          <a:bodyPr wrap="square" lIns="0" tIns="0" rIns="0" bIns="0" rtlCol="0">
            <a:spAutoFit/>
          </a:bodyPr>
          <a:lstStyle/>
          <a:p>
            <a:pPr algn="l" rtl="0"/>
            <a:r>
              <a:rPr lang="ru-Ru" sz="2800" b="0" i="0" u="none" baseline="0">
                <a:latin typeface="Calibri" panose="020F0502020204030204" pitchFamily="34" charset="0"/>
                <a:cs typeface="Calibri" panose="020F0502020204030204" pitchFamily="34" charset="0"/>
              </a:rPr>
              <a:t>= полдня</a:t>
            </a:r>
          </a:p>
        </p:txBody>
      </p:sp>
    </p:spTree>
    <p:extLst>
      <p:ext uri="{BB962C8B-B14F-4D97-AF65-F5344CB8AC3E}">
        <p14:creationId xmlns:p14="http://schemas.microsoft.com/office/powerpoint/2010/main" val="209245180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81E0C-0745-4E19-9146-D57B0BCEBFA8}"/>
              </a:ext>
            </a:extLst>
          </p:cNvPr>
          <p:cNvSpPr>
            <a:spLocks noGrp="1"/>
          </p:cNvSpPr>
          <p:nvPr>
            <p:ph type="title"/>
          </p:nvPr>
        </p:nvSpPr>
        <p:spPr>
          <a:xfrm>
            <a:off x="270695" y="310197"/>
            <a:ext cx="7886700" cy="604203"/>
          </a:xfrm>
        </p:spPr>
        <p:txBody>
          <a:bodyPr>
            <a:noAutofit/>
          </a:bodyPr>
          <a:lstStyle/>
          <a:p>
            <a:pPr algn="l" rtl="0"/>
            <a:r>
              <a:rPr lang="ru-Ru" b="1" i="0" u="none" baseline="0">
                <a:latin typeface="Calibri" panose="020F0502020204030204" pitchFamily="34" charset="0"/>
                <a:cs typeface="Calibri" panose="020F0502020204030204" pitchFamily="34" charset="0"/>
              </a:rPr>
              <a:t>Сроки сбора данных</a:t>
            </a:r>
          </a:p>
        </p:txBody>
      </p:sp>
      <p:sp>
        <p:nvSpPr>
          <p:cNvPr id="3" name="TextBox 2"/>
          <p:cNvSpPr txBox="1"/>
          <p:nvPr/>
        </p:nvSpPr>
        <p:spPr>
          <a:xfrm>
            <a:off x="4495800" y="2464713"/>
            <a:ext cx="2057400" cy="430887"/>
          </a:xfrm>
          <a:prstGeom prst="rect">
            <a:avLst/>
          </a:prstGeom>
          <a:noFill/>
        </p:spPr>
        <p:txBody>
          <a:bodyPr wrap="square" lIns="0" tIns="0" rIns="0" bIns="0" rtlCol="0">
            <a:spAutoFit/>
          </a:bodyPr>
          <a:lstStyle/>
          <a:p>
            <a:pPr algn="l" rtl="0"/>
            <a:r>
              <a:rPr lang="ru-Ru" sz="2800" b="0" i="0" u="none" baseline="0">
                <a:latin typeface="Calibri" panose="020F0502020204030204" pitchFamily="34" charset="0"/>
                <a:cs typeface="Calibri" panose="020F0502020204030204" pitchFamily="34" charset="0"/>
              </a:rPr>
              <a:t>= один день</a:t>
            </a:r>
          </a:p>
        </p:txBody>
      </p:sp>
      <p:pic>
        <p:nvPicPr>
          <p:cNvPr id="22530" name="Picture 2" descr="Image result for USAID Hospit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338406"/>
            <a:ext cx="4156075" cy="277639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600200" y="990600"/>
            <a:ext cx="1600200" cy="369332"/>
          </a:xfrm>
          <a:prstGeom prst="rect">
            <a:avLst/>
          </a:prstGeom>
          <a:noFill/>
        </p:spPr>
        <p:txBody>
          <a:bodyPr wrap="square" rtlCol="0">
            <a:spAutoFit/>
          </a:bodyPr>
          <a:lstStyle/>
          <a:p>
            <a:pPr algn="l" rtl="0"/>
            <a:r>
              <a:rPr lang="ru-Ru" b="0" i="0" u="none" baseline="0">
                <a:latin typeface="Calibri" panose="020F0502020204030204" pitchFamily="34" charset="0"/>
                <a:cs typeface="Calibri" panose="020F0502020204030204" pitchFamily="34" charset="0"/>
              </a:rPr>
              <a:t>Больница</a:t>
            </a:r>
          </a:p>
        </p:txBody>
      </p:sp>
      <p:pic>
        <p:nvPicPr>
          <p:cNvPr id="22532" name="Picture 4" descr="Image result for USAID Referral Hospital"/>
          <p:cNvPicPr>
            <a:picLocks noChangeAspect="1" noChangeArrowheads="1"/>
          </p:cNvPicPr>
          <p:nvPr/>
        </p:nvPicPr>
        <p:blipFill rotWithShape="1">
          <a:blip r:embed="rId4">
            <a:extLst>
              <a:ext uri="{28A0092B-C50C-407E-A947-70E740481C1C}">
                <a14:useLocalDpi xmlns:a14="http://schemas.microsoft.com/office/drawing/2010/main" val="0"/>
              </a:ext>
            </a:extLst>
          </a:blip>
          <a:srcRect l="3252" t="5756" r="5691" b="9121"/>
          <a:stretch/>
        </p:blipFill>
        <p:spPr bwMode="auto">
          <a:xfrm>
            <a:off x="4572000" y="4572000"/>
            <a:ext cx="4267200" cy="21336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752600" y="5234226"/>
            <a:ext cx="3200400" cy="861774"/>
          </a:xfrm>
          <a:prstGeom prst="rect">
            <a:avLst/>
          </a:prstGeom>
          <a:noFill/>
        </p:spPr>
        <p:txBody>
          <a:bodyPr wrap="square" lIns="0" tIns="0" rIns="0" bIns="0" rtlCol="0">
            <a:spAutoFit/>
          </a:bodyPr>
          <a:lstStyle/>
          <a:p>
            <a:pPr algn="l" rtl="0"/>
            <a:r>
              <a:rPr lang="ru-Ru" sz="2800" b="0" i="0" u="none" baseline="0">
                <a:latin typeface="Calibri" panose="020F0502020204030204" pitchFamily="34" charset="0"/>
                <a:cs typeface="Calibri" panose="020F0502020204030204" pitchFamily="34" charset="0"/>
              </a:rPr>
              <a:t>От одного до полутора дней = </a:t>
            </a:r>
          </a:p>
        </p:txBody>
      </p:sp>
      <p:sp>
        <p:nvSpPr>
          <p:cNvPr id="5" name="TextBox 4"/>
          <p:cNvSpPr txBox="1"/>
          <p:nvPr/>
        </p:nvSpPr>
        <p:spPr>
          <a:xfrm>
            <a:off x="6664324" y="1600200"/>
            <a:ext cx="2327275" cy="2862322"/>
          </a:xfrm>
          <a:prstGeom prst="rect">
            <a:avLst/>
          </a:prstGeom>
          <a:noFill/>
        </p:spPr>
        <p:txBody>
          <a:bodyPr wrap="square" rtlCol="0">
            <a:spAutoFit/>
          </a:bodyPr>
          <a:lstStyle/>
          <a:p>
            <a:pPr algn="l" rtl="0"/>
            <a:r>
              <a:rPr lang="ru-Ru" b="0" i="0" u="none" baseline="0">
                <a:latin typeface="Calibri" panose="020F0502020204030204" pitchFamily="34" charset="0"/>
                <a:cs typeface="Calibri" panose="020F0502020204030204" pitchFamily="34" charset="0"/>
              </a:rPr>
              <a:t>Если вы отстаете от графика или опережаете его, сообщите об этом своей контактной группе! </a:t>
            </a:r>
          </a:p>
          <a:p>
            <a:endParaRPr lang="ru-Ru" dirty="0">
              <a:latin typeface="Calibri" panose="020F0502020204030204" pitchFamily="34" charset="0"/>
              <a:cs typeface="Calibri" panose="020F0502020204030204" pitchFamily="34" charset="0"/>
            </a:endParaRPr>
          </a:p>
          <a:p>
            <a:pPr algn="l" rtl="0"/>
            <a:r>
              <a:rPr lang="ru-Ru" b="0" i="0" u="none" baseline="0">
                <a:latin typeface="Calibri" panose="020F0502020204030204" pitchFamily="34" charset="0"/>
                <a:cs typeface="Calibri" panose="020F0502020204030204" pitchFamily="34" charset="0"/>
              </a:rPr>
              <a:t>WhatsApp</a:t>
            </a:r>
          </a:p>
          <a:p>
            <a:pPr algn="l" rtl="0"/>
            <a:r>
              <a:rPr lang="ru-Ru" b="0" i="0" u="none" baseline="0">
                <a:latin typeface="Calibri" panose="020F0502020204030204" pitchFamily="34" charset="0"/>
                <a:cs typeface="Calibri" panose="020F0502020204030204" pitchFamily="34" charset="0"/>
              </a:rPr>
              <a:t>Телефонный звонок</a:t>
            </a:r>
          </a:p>
          <a:p>
            <a:pPr algn="l" rtl="0"/>
            <a:r>
              <a:rPr lang="ru-Ru" b="0" i="0" u="none" baseline="0">
                <a:latin typeface="Calibri" panose="020F0502020204030204" pitchFamily="34" charset="0"/>
                <a:cs typeface="Calibri" panose="020F0502020204030204" pitchFamily="34" charset="0"/>
              </a:rPr>
              <a:t>Текст</a:t>
            </a:r>
          </a:p>
        </p:txBody>
      </p:sp>
    </p:spTree>
    <p:extLst>
      <p:ext uri="{BB962C8B-B14F-4D97-AF65-F5344CB8AC3E}">
        <p14:creationId xmlns:p14="http://schemas.microsoft.com/office/powerpoint/2010/main" val="2813165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171553"/>
            <a:ext cx="5486400" cy="2062103"/>
          </a:xfrm>
        </p:spPr>
        <p:txBody>
          <a:bodyPr/>
          <a:lstStyle/>
          <a:p>
            <a:pPr algn="l" rtl="0"/>
            <a:r>
              <a:rPr lang="ru-Ru" b="0" i="0" u="none" baseline="0">
                <a:latin typeface="Calibri" panose="020F0502020204030204" pitchFamily="34" charset="0"/>
                <a:cs typeface="Calibri" panose="020F0502020204030204" pitchFamily="34" charset="0"/>
              </a:rPr>
              <a:t>Выборка NSCA</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1" u="none" baseline="0">
                <a:latin typeface="Calibri" panose="020F0502020204030204" pitchFamily="34" charset="0"/>
                <a:cs typeface="Calibri" panose="020F0502020204030204" pitchFamily="34" charset="0"/>
              </a:rPr>
              <a:t>ФИО, должность</a:t>
            </a:r>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h-TH">
                <a:latin typeface="Calibri" panose="020F0502020204030204" pitchFamily="34" charset="0"/>
              </a:rPr>
              <a:t>8/10/2022</a:t>
            </a:r>
            <a:endParaRPr kumimoji="0" lang="ru-Ru" sz="600" b="0" i="0" u="none" strike="noStrike" kern="1200" cap="none" spc="0" normalizeH="0" baseline="0" noProof="0">
              <a:ln>
                <a:noFill/>
              </a:ln>
              <a:solidFill>
                <a:srgbClr val="635C5B"/>
              </a:solidFill>
              <a:effectLst/>
              <a:uLnTx/>
              <a:uFillTx/>
              <a:latin typeface="Calibri" panose="020F0502020204030204" pitchFamily="34" charset="0"/>
              <a:cs typeface="Calibri" panose="020F0502020204030204" pitchFamily="34" charset="0"/>
            </a:endParaRPr>
          </a:p>
        </p:txBody>
      </p:sp>
      <p:sp>
        <p:nvSpPr>
          <p:cNvPr id="4" name="Footer Placeholder 3"/>
          <p:cNvSpPr>
            <a:spLocks noGrp="1"/>
          </p:cNvSpPr>
          <p:nvPr>
            <p:ph type="ftr" sz="quarter" idx="4294967295"/>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600" b="0" i="0" u="none" strike="noStrike" kern="1200" cap="none" spc="0" normalizeH="0" baseline="0">
                <a:ln>
                  <a:noFill/>
                </a:ln>
                <a:solidFill>
                  <a:srgbClr val="635C5B"/>
                </a:solidFill>
                <a:effectLst/>
                <a:uLnTx/>
                <a:uFillTx/>
                <a:latin typeface="Calibri" panose="020F0502020204030204" pitchFamily="34" charset="0"/>
                <a:cs typeface="Calibri" panose="020F0502020204030204" pitchFamily="34" charset="0"/>
              </a:rPr>
              <a:t>ВСТАВЬТЕ НИЖНИЙ КОЛОНТИТУЛ</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88</a:t>
            </a:fld>
            <a:endParaRPr kumimoji="0" lang="ru-Ru" sz="6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73935391"/>
      </p:ext>
    </p:extLst>
  </p:cSld>
  <p:clrMapOvr>
    <a:masterClrMapping/>
  </p:clrMapOvr>
  <p:transition spd="slow">
    <p:push dir="u"/>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7" name="Slide Number Placeholder 4"/>
          <p:cNvSpPr>
            <a:spLocks noGrp="1"/>
          </p:cNvSpPr>
          <p:nvPr>
            <p:ph type="sldNum" sz="quarter" idx="4294967295"/>
          </p:nvPr>
        </p:nvSpPr>
        <p:spPr bwMode="auto">
          <a:xfrm>
            <a:off x="6858000" y="5736602"/>
            <a:ext cx="2133600" cy="16158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557213" indent="-214313" eaLnBrk="0" hangingPunct="0">
              <a:spcAft>
                <a:spcPts val="900"/>
              </a:spcAft>
              <a:buFont typeface="Arial" panose="020B0604020202020204" pitchFamily="34" charset="0"/>
              <a:buChar char="–"/>
              <a:defRPr sz="15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857250" indent="-171450" eaLnBrk="0" hangingPunct="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200150" indent="-171450" eaLnBrk="0" hangingPunct="0">
              <a:spcBef>
                <a:spcPct val="20000"/>
              </a:spcBef>
              <a:buFont typeface="Arial" panose="020B0604020202020204" pitchFamily="34" charset="0"/>
              <a:buChar char="–"/>
              <a:defRPr sz="12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543050" indent="-171450" eaLnBrk="0" hangingPunct="0">
              <a:spcBef>
                <a:spcPct val="20000"/>
              </a:spcBef>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8859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2288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5717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2914650" indent="-171450" eaLnBrk="0" fontAlgn="base" hangingPunct="0">
              <a:spcBef>
                <a:spcPct val="20000"/>
              </a:spcBef>
              <a:spcAft>
                <a:spcPct val="0"/>
              </a:spcAft>
              <a:buFont typeface="Arial" panose="020B0604020202020204" pitchFamily="34" charset="0"/>
              <a:buChar char="»"/>
              <a:defRPr sz="105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lgn="r" rtl="0" eaLnBrk="1" hangingPunct="1">
              <a:spcAft>
                <a:spcPct val="0"/>
              </a:spcAft>
              <a:buFontTx/>
              <a:buNone/>
            </a:pPr>
            <a:fld id="{F50D3352-44BE-4854-B495-E87F61489F8F}" type="slidenum">
              <a:rPr sz="450">
                <a:solidFill>
                  <a:srgbClr val="6C6463"/>
                </a:solidFill>
                <a:latin typeface="Calibri" panose="020F0502020204030204" pitchFamily="34" charset="0"/>
                <a:cs typeface="Calibri" panose="020F0502020204030204" pitchFamily="34" charset="0"/>
              </a:rPr>
              <a:pPr algn="r" rtl="0" eaLnBrk="1" hangingPunct="1">
                <a:spcAft>
                  <a:spcPct val="0"/>
                </a:spcAft>
                <a:buFontTx/>
                <a:buNone/>
              </a:pPr>
              <a:t>89</a:t>
            </a:fld>
            <a:endParaRPr lang="ru-Ru" altLang="en-US" sz="450">
              <a:solidFill>
                <a:srgbClr val="6C6463"/>
              </a:solidFill>
              <a:latin typeface="Calibri" panose="020F0502020204030204" pitchFamily="34" charset="0"/>
              <a:cs typeface="Calibri" panose="020F0502020204030204" pitchFamily="34" charset="0"/>
            </a:endParaRPr>
          </a:p>
        </p:txBody>
      </p:sp>
      <p:sp>
        <p:nvSpPr>
          <p:cNvPr id="257028" name="Title 5"/>
          <p:cNvSpPr>
            <a:spLocks noGrp="1"/>
          </p:cNvSpPr>
          <p:nvPr>
            <p:ph type="title"/>
          </p:nvPr>
        </p:nvSpPr>
        <p:spPr>
          <a:xfrm>
            <a:off x="400473" y="397666"/>
            <a:ext cx="7772400" cy="523220"/>
          </a:xfrm>
        </p:spPr>
        <p:txBody>
          <a:bodyPr/>
          <a:lstStyle/>
          <a:p>
            <a:pPr algn="l" rtl="0" eaLnBrk="1" hangingPunct="1"/>
            <a:r>
              <a:rPr lang="ru-Ru" b="0" i="0" u="none" baseline="0">
                <a:latin typeface="Calibri" panose="020F0502020204030204" pitchFamily="34" charset="0"/>
                <a:ea typeface="Gill Sans MT" panose="020B0502020104020203" pitchFamily="34" charset="0"/>
                <a:cs typeface="Calibri" panose="020F0502020204030204" pitchFamily="34" charset="0"/>
              </a:rPr>
              <a:t>Вставьте информацию о выборке сюда</a:t>
            </a:r>
          </a:p>
        </p:txBody>
      </p:sp>
      <p:graphicFrame>
        <p:nvGraphicFramePr>
          <p:cNvPr id="9" name="Table 8"/>
          <p:cNvGraphicFramePr>
            <a:graphicFrameLocks noGrp="1"/>
          </p:cNvGraphicFramePr>
          <p:nvPr>
            <p:extLst>
              <p:ext uri="{D42A27DB-BD31-4B8C-83A1-F6EECF244321}">
                <p14:modId xmlns:p14="http://schemas.microsoft.com/office/powerpoint/2010/main" val="2938788257"/>
              </p:ext>
            </p:extLst>
          </p:nvPr>
        </p:nvGraphicFramePr>
        <p:xfrm>
          <a:off x="425053" y="1219200"/>
          <a:ext cx="3499247" cy="2005355"/>
        </p:xfrm>
        <a:graphic>
          <a:graphicData uri="http://schemas.openxmlformats.org/drawingml/2006/table">
            <a:tbl>
              <a:tblPr>
                <a:tableStyleId>{5C22544A-7EE6-4342-B048-85BDC9FD1C3A}</a:tableStyleId>
              </a:tblPr>
              <a:tblGrid>
                <a:gridCol w="1940663">
                  <a:extLst>
                    <a:ext uri="{9D8B030D-6E8A-4147-A177-3AD203B41FA5}">
                      <a16:colId xmlns:a16="http://schemas.microsoft.com/office/drawing/2014/main" val="20000"/>
                    </a:ext>
                  </a:extLst>
                </a:gridCol>
                <a:gridCol w="1558584">
                  <a:extLst>
                    <a:ext uri="{9D8B030D-6E8A-4147-A177-3AD203B41FA5}">
                      <a16:colId xmlns:a16="http://schemas.microsoft.com/office/drawing/2014/main" val="20001"/>
                    </a:ext>
                  </a:extLst>
                </a:gridCol>
              </a:tblGrid>
              <a:tr h="215333">
                <a:tc>
                  <a:txBody>
                    <a:bodyPr/>
                    <a:lstStyle/>
                    <a:p>
                      <a:pPr algn="l" rtl="0" fontAlgn="b"/>
                      <a:r>
                        <a:rPr lang="ru-Ru" sz="1200" b="0" i="0" u="none" strike="noStrike" baseline="0">
                          <a:effectLst/>
                          <a:latin typeface="Calibri" panose="020F0502020204030204" pitchFamily="34" charset="0"/>
                          <a:cs typeface="Calibri" panose="020F0502020204030204" pitchFamily="34" charset="0"/>
                        </a:rPr>
                        <a:t>Центральный склад</a:t>
                      </a:r>
                      <a:endParaRPr lang="ru-Ru" sz="1200" b="0" i="0" u="none" strike="noStrike" dirty="0">
                        <a:solidFill>
                          <a:srgbClr val="000000"/>
                        </a:solidFill>
                        <a:effectLst/>
                        <a:latin typeface="Calibri" panose="020F0502020204030204" pitchFamily="34" charset="0"/>
                        <a:cs typeface="Calibri" panose="020F0502020204030204" pitchFamily="34" charset="0"/>
                      </a:endParaRPr>
                    </a:p>
                  </a:txBody>
                  <a:tcPr marL="7145" marR="7145" marT="7145" marB="0" anchor="b"/>
                </a:tc>
                <a:tc>
                  <a:txBody>
                    <a:bodyPr/>
                    <a:lstStyle/>
                    <a:p>
                      <a:pPr algn="r" rtl="0" fontAlgn="b"/>
                      <a:r>
                        <a:rPr lang="ru-Ru" sz="1200" b="0" i="0" u="none" strike="noStrike" baseline="0">
                          <a:effectLst/>
                          <a:latin typeface="Calibri" panose="020F0502020204030204" pitchFamily="34" charset="0"/>
                          <a:cs typeface="Calibri" panose="020F0502020204030204" pitchFamily="34" charset="0"/>
                        </a:rPr>
                        <a:t>2</a:t>
                      </a:r>
                      <a:endParaRPr lang="ru-Ru" sz="1200" b="0" i="0" u="none" strike="noStrike">
                        <a:solidFill>
                          <a:srgbClr val="000000"/>
                        </a:solidFill>
                        <a:effectLst/>
                        <a:latin typeface="Calibri" panose="020F0502020204030204" pitchFamily="34" charset="0"/>
                        <a:cs typeface="Calibri" panose="020F0502020204030204" pitchFamily="34" charset="0"/>
                      </a:endParaRPr>
                    </a:p>
                  </a:txBody>
                  <a:tcPr marL="7145" marR="7145" marT="7145" marB="0" anchor="b"/>
                </a:tc>
                <a:extLst>
                  <a:ext uri="{0D108BD9-81ED-4DB2-BD59-A6C34878D82A}">
                    <a16:rowId xmlns:a16="http://schemas.microsoft.com/office/drawing/2014/main" val="10000"/>
                  </a:ext>
                </a:extLst>
              </a:tr>
              <a:tr h="215333">
                <a:tc>
                  <a:txBody>
                    <a:bodyPr/>
                    <a:lstStyle/>
                    <a:p>
                      <a:pPr algn="l" rtl="0" fontAlgn="b"/>
                      <a:r>
                        <a:rPr lang="ru-Ru" sz="1200" b="0" i="0" u="none" strike="noStrike" baseline="0">
                          <a:effectLst/>
                          <a:latin typeface="Calibri" panose="020F0502020204030204" pitchFamily="34" charset="0"/>
                          <a:cs typeface="Calibri" panose="020F0502020204030204" pitchFamily="34" charset="0"/>
                        </a:rPr>
                        <a:t>Медицинский центр II</a:t>
                      </a:r>
                      <a:endParaRPr lang="ru-Ru" sz="1200" b="0" i="0" u="none" strike="noStrike" dirty="0">
                        <a:solidFill>
                          <a:srgbClr val="000000"/>
                        </a:solidFill>
                        <a:effectLst/>
                        <a:latin typeface="Calibri" panose="020F0502020204030204" pitchFamily="34" charset="0"/>
                        <a:cs typeface="Calibri" panose="020F0502020204030204" pitchFamily="34" charset="0"/>
                      </a:endParaRPr>
                    </a:p>
                  </a:txBody>
                  <a:tcPr marL="7145" marR="7145" marT="7145" marB="0" anchor="b"/>
                </a:tc>
                <a:tc>
                  <a:txBody>
                    <a:bodyPr/>
                    <a:lstStyle/>
                    <a:p>
                      <a:pPr algn="r" rtl="0" fontAlgn="b"/>
                      <a:r>
                        <a:rPr lang="ru-Ru" sz="1200" b="0" i="0" u="none" strike="noStrike" baseline="0">
                          <a:effectLst/>
                          <a:latin typeface="Calibri" panose="020F0502020204030204" pitchFamily="34" charset="0"/>
                          <a:cs typeface="Calibri" panose="020F0502020204030204" pitchFamily="34" charset="0"/>
                        </a:rPr>
                        <a:t>31</a:t>
                      </a:r>
                      <a:endParaRPr lang="ru-Ru" sz="1200" b="0" i="0" u="none" strike="noStrike">
                        <a:solidFill>
                          <a:srgbClr val="000000"/>
                        </a:solidFill>
                        <a:effectLst/>
                        <a:latin typeface="Calibri" panose="020F0502020204030204" pitchFamily="34" charset="0"/>
                        <a:cs typeface="Calibri" panose="020F0502020204030204" pitchFamily="34" charset="0"/>
                      </a:endParaRPr>
                    </a:p>
                  </a:txBody>
                  <a:tcPr marL="7145" marR="7145" marT="7145" marB="0" anchor="b"/>
                </a:tc>
                <a:extLst>
                  <a:ext uri="{0D108BD9-81ED-4DB2-BD59-A6C34878D82A}">
                    <a16:rowId xmlns:a16="http://schemas.microsoft.com/office/drawing/2014/main" val="10001"/>
                  </a:ext>
                </a:extLst>
              </a:tr>
              <a:tr h="215333">
                <a:tc>
                  <a:txBody>
                    <a:bodyPr/>
                    <a:lstStyle/>
                    <a:p>
                      <a:pPr algn="l" rtl="0" fontAlgn="b"/>
                      <a:r>
                        <a:rPr lang="ru-Ru" sz="1200" b="0" i="0" u="none" strike="noStrike" baseline="0">
                          <a:effectLst/>
                          <a:latin typeface="Calibri" panose="020F0502020204030204" pitchFamily="34" charset="0"/>
                          <a:cs typeface="Calibri" panose="020F0502020204030204" pitchFamily="34" charset="0"/>
                        </a:rPr>
                        <a:t>Медицинский центр III</a:t>
                      </a:r>
                      <a:endParaRPr lang="ru-Ru" sz="1200" b="0" i="0" u="none" strike="noStrike" dirty="0">
                        <a:solidFill>
                          <a:srgbClr val="000000"/>
                        </a:solidFill>
                        <a:effectLst/>
                        <a:latin typeface="Calibri" panose="020F0502020204030204" pitchFamily="34" charset="0"/>
                        <a:cs typeface="Calibri" panose="020F0502020204030204" pitchFamily="34" charset="0"/>
                      </a:endParaRPr>
                    </a:p>
                  </a:txBody>
                  <a:tcPr marL="7145" marR="7145" marT="7145" marB="0" anchor="b"/>
                </a:tc>
                <a:tc>
                  <a:txBody>
                    <a:bodyPr/>
                    <a:lstStyle/>
                    <a:p>
                      <a:pPr algn="r" rtl="0" fontAlgn="b"/>
                      <a:r>
                        <a:rPr lang="ru-Ru" sz="1200" b="0" i="0" u="none" strike="noStrike" baseline="0">
                          <a:effectLst/>
                          <a:latin typeface="Calibri" panose="020F0502020204030204" pitchFamily="34" charset="0"/>
                          <a:cs typeface="Calibri" panose="020F0502020204030204" pitchFamily="34" charset="0"/>
                        </a:rPr>
                        <a:t>31</a:t>
                      </a:r>
                      <a:endParaRPr lang="ru-Ru" sz="1200" b="0" i="0" u="none" strike="noStrike">
                        <a:solidFill>
                          <a:srgbClr val="000000"/>
                        </a:solidFill>
                        <a:effectLst/>
                        <a:latin typeface="Calibri" panose="020F0502020204030204" pitchFamily="34" charset="0"/>
                        <a:cs typeface="Calibri" panose="020F0502020204030204" pitchFamily="34" charset="0"/>
                      </a:endParaRPr>
                    </a:p>
                  </a:txBody>
                  <a:tcPr marL="7145" marR="7145" marT="7145" marB="0" anchor="b"/>
                </a:tc>
                <a:extLst>
                  <a:ext uri="{0D108BD9-81ED-4DB2-BD59-A6C34878D82A}">
                    <a16:rowId xmlns:a16="http://schemas.microsoft.com/office/drawing/2014/main" val="10002"/>
                  </a:ext>
                </a:extLst>
              </a:tr>
              <a:tr h="215333">
                <a:tc>
                  <a:txBody>
                    <a:bodyPr/>
                    <a:lstStyle/>
                    <a:p>
                      <a:pPr algn="l" rtl="0" fontAlgn="b"/>
                      <a:r>
                        <a:rPr lang="ru-Ru" sz="1200" b="0" i="0" u="none" strike="noStrike" baseline="0">
                          <a:effectLst/>
                          <a:latin typeface="Calibri" panose="020F0502020204030204" pitchFamily="34" charset="0"/>
                          <a:cs typeface="Calibri" panose="020F0502020204030204" pitchFamily="34" charset="0"/>
                        </a:rPr>
                        <a:t>Медицинский центр IV</a:t>
                      </a:r>
                      <a:endParaRPr lang="ru-Ru" sz="1200" b="0" i="0" u="none" strike="noStrike" dirty="0">
                        <a:solidFill>
                          <a:srgbClr val="000000"/>
                        </a:solidFill>
                        <a:effectLst/>
                        <a:latin typeface="Calibri" panose="020F0502020204030204" pitchFamily="34" charset="0"/>
                        <a:cs typeface="Calibri" panose="020F0502020204030204" pitchFamily="34" charset="0"/>
                      </a:endParaRPr>
                    </a:p>
                  </a:txBody>
                  <a:tcPr marL="7145" marR="7145" marT="7145" marB="0" anchor="b"/>
                </a:tc>
                <a:tc>
                  <a:txBody>
                    <a:bodyPr/>
                    <a:lstStyle/>
                    <a:p>
                      <a:pPr algn="r" rtl="0" fontAlgn="b"/>
                      <a:r>
                        <a:rPr lang="ru-Ru" sz="1200" b="0" i="0" u="none" strike="noStrike" baseline="0">
                          <a:effectLst/>
                          <a:latin typeface="Calibri" panose="020F0502020204030204" pitchFamily="34" charset="0"/>
                          <a:cs typeface="Calibri" panose="020F0502020204030204" pitchFamily="34" charset="0"/>
                        </a:rPr>
                        <a:t>22</a:t>
                      </a:r>
                      <a:endParaRPr lang="ru-Ru" sz="1200" b="0" i="0" u="none" strike="noStrike" dirty="0">
                        <a:solidFill>
                          <a:srgbClr val="000000"/>
                        </a:solidFill>
                        <a:effectLst/>
                        <a:latin typeface="Calibri" panose="020F0502020204030204" pitchFamily="34" charset="0"/>
                        <a:cs typeface="Calibri" panose="020F0502020204030204" pitchFamily="34" charset="0"/>
                      </a:endParaRPr>
                    </a:p>
                  </a:txBody>
                  <a:tcPr marL="7145" marR="7145" marT="7145" marB="0" anchor="b"/>
                </a:tc>
                <a:extLst>
                  <a:ext uri="{0D108BD9-81ED-4DB2-BD59-A6C34878D82A}">
                    <a16:rowId xmlns:a16="http://schemas.microsoft.com/office/drawing/2014/main" val="10003"/>
                  </a:ext>
                </a:extLst>
              </a:tr>
              <a:tr h="215333">
                <a:tc>
                  <a:txBody>
                    <a:bodyPr/>
                    <a:lstStyle/>
                    <a:p>
                      <a:pPr algn="l" rtl="0" fontAlgn="b"/>
                      <a:r>
                        <a:rPr lang="ru-Ru" sz="1200" b="0" i="0" u="none" strike="noStrike" baseline="0">
                          <a:effectLst/>
                          <a:latin typeface="Calibri" panose="020F0502020204030204" pitchFamily="34" charset="0"/>
                          <a:cs typeface="Calibri" panose="020F0502020204030204" pitchFamily="34" charset="0"/>
                        </a:rPr>
                        <a:t>Больницы</a:t>
                      </a:r>
                      <a:endParaRPr lang="ru-Ru" sz="1200" b="0" i="0" u="none" strike="noStrike" dirty="0">
                        <a:solidFill>
                          <a:srgbClr val="000000"/>
                        </a:solidFill>
                        <a:effectLst/>
                        <a:latin typeface="Calibri" panose="020F0502020204030204" pitchFamily="34" charset="0"/>
                        <a:cs typeface="Calibri" panose="020F0502020204030204" pitchFamily="34" charset="0"/>
                      </a:endParaRPr>
                    </a:p>
                  </a:txBody>
                  <a:tcPr marL="7145" marR="7145" marT="7145" marB="0" anchor="b"/>
                </a:tc>
                <a:tc>
                  <a:txBody>
                    <a:bodyPr/>
                    <a:lstStyle/>
                    <a:p>
                      <a:pPr algn="r" rtl="0" fontAlgn="b"/>
                      <a:r>
                        <a:rPr lang="ru-Ru" sz="1200" b="0" i="0" u="none" strike="noStrike" baseline="0">
                          <a:effectLst/>
                          <a:latin typeface="Calibri" panose="020F0502020204030204" pitchFamily="34" charset="0"/>
                          <a:cs typeface="Calibri" panose="020F0502020204030204" pitchFamily="34" charset="0"/>
                        </a:rPr>
                        <a:t>17</a:t>
                      </a:r>
                      <a:endParaRPr lang="ru-Ru" sz="1200" b="0" i="0" u="none" strike="noStrike" dirty="0">
                        <a:solidFill>
                          <a:srgbClr val="000000"/>
                        </a:solidFill>
                        <a:effectLst/>
                        <a:latin typeface="Calibri" panose="020F0502020204030204" pitchFamily="34" charset="0"/>
                        <a:cs typeface="Calibri" panose="020F0502020204030204" pitchFamily="34" charset="0"/>
                      </a:endParaRPr>
                    </a:p>
                  </a:txBody>
                  <a:tcPr marL="7145" marR="7145" marT="7145" marB="0" anchor="b"/>
                </a:tc>
                <a:extLst>
                  <a:ext uri="{0D108BD9-81ED-4DB2-BD59-A6C34878D82A}">
                    <a16:rowId xmlns:a16="http://schemas.microsoft.com/office/drawing/2014/main" val="10004"/>
                  </a:ext>
                </a:extLst>
              </a:tr>
              <a:tr h="215333">
                <a:tc>
                  <a:txBody>
                    <a:bodyPr/>
                    <a:lstStyle/>
                    <a:p>
                      <a:pPr algn="l" rtl="0" fontAlgn="b"/>
                      <a:r>
                        <a:rPr lang="ru-Ru" sz="1200" b="0" i="0" u="none" strike="noStrike" baseline="0">
                          <a:effectLst/>
                          <a:latin typeface="Calibri" panose="020F0502020204030204" pitchFamily="34" charset="0"/>
                          <a:cs typeface="Calibri" panose="020F0502020204030204" pitchFamily="34" charset="0"/>
                        </a:rPr>
                        <a:t>Министерство здравоохранения или схожий орган</a:t>
                      </a:r>
                      <a:endParaRPr lang="ru-Ru" sz="1200" b="0" i="0" u="none" strike="noStrike" dirty="0">
                        <a:solidFill>
                          <a:srgbClr val="000000"/>
                        </a:solidFill>
                        <a:effectLst/>
                        <a:latin typeface="Calibri" panose="020F0502020204030204" pitchFamily="34" charset="0"/>
                        <a:cs typeface="Calibri" panose="020F0502020204030204" pitchFamily="34" charset="0"/>
                      </a:endParaRPr>
                    </a:p>
                  </a:txBody>
                  <a:tcPr marL="7145" marR="7145" marT="7145" marB="0" anchor="b"/>
                </a:tc>
                <a:tc>
                  <a:txBody>
                    <a:bodyPr/>
                    <a:lstStyle/>
                    <a:p>
                      <a:pPr algn="r" rtl="0" fontAlgn="b"/>
                      <a:r>
                        <a:rPr lang="ru-Ru" sz="1200" b="0" i="0" u="none" strike="noStrike" baseline="0">
                          <a:solidFill>
                            <a:schemeClr val="dk1"/>
                          </a:solidFill>
                          <a:effectLst/>
                          <a:latin typeface="Calibri" panose="020F0502020204030204" pitchFamily="34" charset="0"/>
                          <a:ea typeface="+mn-lt"/>
                          <a:cs typeface="Calibri" panose="020F0502020204030204" pitchFamily="34" charset="0"/>
                        </a:rPr>
                        <a:t>3</a:t>
                      </a:r>
                      <a:endParaRPr lang="ru-Ru" sz="1200" b="0" i="0" u="none" strike="noStrike" dirty="0">
                        <a:solidFill>
                          <a:srgbClr val="000000"/>
                        </a:solidFill>
                        <a:effectLst/>
                        <a:latin typeface="Calibri" panose="020F0502020204030204" pitchFamily="34" charset="0"/>
                        <a:cs typeface="Calibri" panose="020F0502020204030204" pitchFamily="34" charset="0"/>
                      </a:endParaRPr>
                    </a:p>
                  </a:txBody>
                  <a:tcPr marL="7145" marR="7145" marT="7145" marB="0" anchor="b"/>
                </a:tc>
                <a:extLst>
                  <a:ext uri="{0D108BD9-81ED-4DB2-BD59-A6C34878D82A}">
                    <a16:rowId xmlns:a16="http://schemas.microsoft.com/office/drawing/2014/main" val="10005"/>
                  </a:ext>
                </a:extLst>
              </a:tr>
              <a:tr h="215333">
                <a:tc>
                  <a:txBody>
                    <a:bodyPr/>
                    <a:lstStyle/>
                    <a:p>
                      <a:pPr algn="l" rtl="0" fontAlgn="b"/>
                      <a:r>
                        <a:rPr lang="ru-Ru" sz="1200" b="0" i="0" u="none" strike="noStrike" baseline="0">
                          <a:effectLst/>
                          <a:latin typeface="Calibri" panose="020F0502020204030204" pitchFamily="34" charset="0"/>
                          <a:cs typeface="Calibri" panose="020F0502020204030204" pitchFamily="34" charset="0"/>
                        </a:rPr>
                        <a:t>Региональная реферальная больница</a:t>
                      </a:r>
                      <a:endParaRPr lang="ru-Ru" sz="1200" b="0" i="0" u="none" strike="noStrike" dirty="0">
                        <a:solidFill>
                          <a:srgbClr val="000000"/>
                        </a:solidFill>
                        <a:effectLst/>
                        <a:latin typeface="Calibri" panose="020F0502020204030204" pitchFamily="34" charset="0"/>
                        <a:cs typeface="Calibri" panose="020F0502020204030204" pitchFamily="34" charset="0"/>
                      </a:endParaRPr>
                    </a:p>
                  </a:txBody>
                  <a:tcPr marL="7145" marR="7145" marT="7145" marB="0" anchor="b"/>
                </a:tc>
                <a:tc>
                  <a:txBody>
                    <a:bodyPr/>
                    <a:lstStyle/>
                    <a:p>
                      <a:pPr algn="r" rtl="0" fontAlgn="b"/>
                      <a:r>
                        <a:rPr lang="ru-Ru" sz="1200" b="0" i="0" u="none" strike="noStrike" baseline="0">
                          <a:effectLst/>
                          <a:latin typeface="Calibri" panose="020F0502020204030204" pitchFamily="34" charset="0"/>
                          <a:cs typeface="Calibri" panose="020F0502020204030204" pitchFamily="34" charset="0"/>
                        </a:rPr>
                        <a:t>8</a:t>
                      </a:r>
                      <a:endParaRPr lang="ru-Ru" sz="1200" b="0" i="0" u="none" strike="noStrike" dirty="0">
                        <a:solidFill>
                          <a:srgbClr val="000000"/>
                        </a:solidFill>
                        <a:effectLst/>
                        <a:latin typeface="Calibri" panose="020F0502020204030204" pitchFamily="34" charset="0"/>
                        <a:cs typeface="Calibri" panose="020F0502020204030204" pitchFamily="34" charset="0"/>
                      </a:endParaRPr>
                    </a:p>
                  </a:txBody>
                  <a:tcPr marL="7145" marR="7145" marT="7145" marB="0" anchor="b"/>
                </a:tc>
                <a:extLst>
                  <a:ext uri="{0D108BD9-81ED-4DB2-BD59-A6C34878D82A}">
                    <a16:rowId xmlns:a16="http://schemas.microsoft.com/office/drawing/2014/main" val="10006"/>
                  </a:ext>
                </a:extLst>
              </a:tr>
            </a:tbl>
          </a:graphicData>
        </a:graphic>
      </p:graphicFrame>
      <p:sp>
        <p:nvSpPr>
          <p:cNvPr id="100" name="Oval Callout 99"/>
          <p:cNvSpPr/>
          <p:nvPr/>
        </p:nvSpPr>
        <p:spPr>
          <a:xfrm>
            <a:off x="1343024" y="3117056"/>
            <a:ext cx="1704975" cy="1275159"/>
          </a:xfrm>
          <a:prstGeom prst="wedgeEllipseCallout">
            <a:avLst>
              <a:gd name="adj1" fmla="val 96951"/>
              <a:gd name="adj2" fmla="val -79924"/>
            </a:avLst>
          </a:prstGeom>
        </p:spPr>
        <p:style>
          <a:lnRef idx="1">
            <a:schemeClr val="accent1"/>
          </a:lnRef>
          <a:fillRef idx="3">
            <a:schemeClr val="accent1"/>
          </a:fillRef>
          <a:effectRef idx="2">
            <a:schemeClr val="accent1"/>
          </a:effectRef>
          <a:fontRef idx="minor">
            <a:schemeClr val="lt1"/>
          </a:fontRef>
        </p:style>
        <p:txBody>
          <a:bodyPr anchor="ctr"/>
          <a:lstStyle/>
          <a:p>
            <a:pPr algn="ctr" rtl="0">
              <a:defRPr/>
            </a:pPr>
            <a:r>
              <a:rPr lang="ru-Ru" sz="1350" b="0" i="0" u="none" baseline="0">
                <a:latin typeface="Calibri" panose="020F0502020204030204" pitchFamily="34" charset="0"/>
                <a:cs typeface="Calibri" panose="020F0502020204030204" pitchFamily="34" charset="0"/>
              </a:rPr>
              <a:t>В общей сложности 145 объектов.</a:t>
            </a:r>
          </a:p>
        </p:txBody>
      </p:sp>
      <p:sp>
        <p:nvSpPr>
          <p:cNvPr id="2" name="TextBox 1"/>
          <p:cNvSpPr txBox="1"/>
          <p:nvPr/>
        </p:nvSpPr>
        <p:spPr>
          <a:xfrm>
            <a:off x="201305" y="4800600"/>
            <a:ext cx="3303895" cy="1569660"/>
          </a:xfrm>
          <a:prstGeom prst="rect">
            <a:avLst/>
          </a:prstGeom>
          <a:noFill/>
        </p:spPr>
        <p:txBody>
          <a:bodyPr wrap="square" rtlCol="0">
            <a:spAutoFit/>
          </a:bodyPr>
          <a:lstStyle/>
          <a:p>
            <a:pPr algn="l" rtl="0"/>
            <a:r>
              <a:rPr lang="ru-Ru" sz="1600" b="0" i="0" u="none" baseline="0">
                <a:latin typeface="Calibri" panose="020F0502020204030204" pitchFamily="34" charset="0"/>
                <a:cs typeface="Calibri" panose="020F0502020204030204" pitchFamily="34" charset="0"/>
              </a:rPr>
              <a:t>*Районы были выбраны случайным образом, затем случайным образом были выбраны объекты внутри районов, чтобы они были репрезентативными по уровню и по стране.</a:t>
            </a:r>
          </a:p>
        </p:txBody>
      </p:sp>
      <p:pic>
        <p:nvPicPr>
          <p:cNvPr id="8" name="Picture 7">
            <a:extLst>
              <a:ext uri="{FF2B5EF4-FFF2-40B4-BE49-F238E27FC236}">
                <a16:creationId xmlns:a16="http://schemas.microsoft.com/office/drawing/2014/main" id="{ED3D2D64-87E3-4F06-B18B-CF787375999C}"/>
              </a:ext>
            </a:extLst>
          </p:cNvPr>
          <p:cNvPicPr>
            <a:picLocks noChangeAspect="1"/>
          </p:cNvPicPr>
          <p:nvPr/>
        </p:nvPicPr>
        <p:blipFill rotWithShape="1">
          <a:blip r:embed="rId3"/>
          <a:srcRect l="43333" t="18875" r="17500" b="5533"/>
          <a:stretch/>
        </p:blipFill>
        <p:spPr>
          <a:xfrm>
            <a:off x="4262939" y="1219200"/>
            <a:ext cx="4572000" cy="4961108"/>
          </a:xfrm>
          <a:prstGeom prst="rect">
            <a:avLst/>
          </a:prstGeom>
        </p:spPr>
      </p:pic>
    </p:spTree>
    <p:extLst>
      <p:ext uri="{BB962C8B-B14F-4D97-AF65-F5344CB8AC3E}">
        <p14:creationId xmlns:p14="http://schemas.microsoft.com/office/powerpoint/2010/main" val="1568256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pPr algn="l" defTabSz="342900" rtl="0">
              <a:defRPr/>
            </a:pPr>
            <a:r>
              <a:rPr lang="th-TH">
                <a:latin typeface="Calibri" panose="020F0502020204030204" pitchFamily="34" charset="0"/>
              </a:rPr>
              <a:t>8/10/2022</a:t>
            </a:r>
            <a:endParaRPr lang="ru-Ru" dirty="0">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4"/>
          </p:nvPr>
        </p:nvSpPr>
        <p:spPr/>
        <p:txBody>
          <a:bodyPr/>
          <a:lstStyle/>
          <a:p>
            <a:pPr algn="r" defTabSz="342900" rtl="0">
              <a:defRPr/>
            </a:pPr>
            <a:fld id="{42782948-4DBE-204D-AB9E-B65E067054AE}" type="slidenum">
              <a:rPr>
                <a:latin typeface="Calibri" panose="020F0502020204030204" pitchFamily="34" charset="0"/>
                <a:cs typeface="Calibri" panose="020F0502020204030204" pitchFamily="34" charset="0"/>
              </a:rPr>
              <a:pPr defTabSz="342900">
                <a:defRPr/>
              </a:pPr>
              <a:t>9</a:t>
            </a:fld>
            <a:endParaRPr lang="ru-Ru" dirty="0">
              <a:latin typeface="Calibri" panose="020F0502020204030204" pitchFamily="34" charset="0"/>
              <a:cs typeface="Calibri" panose="020F0502020204030204" pitchFamily="34" charset="0"/>
            </a:endParaRPr>
          </a:p>
        </p:txBody>
      </p:sp>
      <p:sp>
        <p:nvSpPr>
          <p:cNvPr id="8" name="Title 7"/>
          <p:cNvSpPr>
            <a:spLocks noGrp="1"/>
          </p:cNvSpPr>
          <p:nvPr>
            <p:ph type="title"/>
          </p:nvPr>
        </p:nvSpPr>
        <p:spPr>
          <a:xfrm>
            <a:off x="381000" y="735687"/>
            <a:ext cx="7239000" cy="523220"/>
          </a:xfrm>
        </p:spPr>
        <p:txBody>
          <a:bodyPr/>
          <a:lstStyle/>
          <a:p>
            <a:pPr algn="l" rtl="0"/>
            <a:r>
              <a:rPr lang="ru-Ru" b="1" i="0" u="none" baseline="0">
                <a:solidFill>
                  <a:srgbClr val="C00000"/>
                </a:solidFill>
                <a:latin typeface="Calibri" panose="020F0502020204030204" pitchFamily="34" charset="0"/>
                <a:cs typeface="Calibri" panose="020F0502020204030204" pitchFamily="34" charset="0"/>
              </a:rPr>
              <a:t>ЦЕЛЬ NSCA 2.0 В СТРАНЕ Х</a:t>
            </a:r>
            <a:endParaRPr lang="ru-Ru" dirty="0">
              <a:solidFill>
                <a:srgbClr val="C00000"/>
              </a:solidFill>
              <a:latin typeface="Calibri" panose="020F0502020204030204" pitchFamily="34" charset="0"/>
              <a:cs typeface="Calibri" panose="020F0502020204030204" pitchFamily="34" charset="0"/>
            </a:endParaRPr>
          </a:p>
        </p:txBody>
      </p:sp>
      <p:sp>
        <p:nvSpPr>
          <p:cNvPr id="3" name="Rectangle 2"/>
          <p:cNvSpPr/>
          <p:nvPr/>
        </p:nvSpPr>
        <p:spPr>
          <a:xfrm>
            <a:off x="618186" y="1828801"/>
            <a:ext cx="7459014" cy="4524315"/>
          </a:xfrm>
          <a:prstGeom prst="rect">
            <a:avLst/>
          </a:prstGeom>
        </p:spPr>
        <p:txBody>
          <a:bodyPr wrap="square">
            <a:spAutoFit/>
          </a:bodyPr>
          <a:lstStyle/>
          <a:p>
            <a:pPr marL="342900" indent="-342900" algn="l" rtl="0">
              <a:buFont typeface="+mj-lt"/>
              <a:buAutoNum type="arabicPeriod"/>
            </a:pPr>
            <a:r>
              <a:rPr lang="ru-Ru" sz="2000" b="0" i="0" u="none" baseline="0">
                <a:latin typeface="Calibri" panose="020F0502020204030204" pitchFamily="34" charset="0"/>
                <a:cs typeface="Calibri" panose="020F0502020204030204" pitchFamily="34" charset="0"/>
              </a:rPr>
              <a:t>Создание исчерпывающего представления о степени зрелости и производительности фармацевтической цепи поставок в СТРАНЕ Х для оказания влияния на дальнейшую адаптацию деятельности с целью работы с потребностями на уровне учреждений напрямую.</a:t>
            </a:r>
          </a:p>
          <a:p>
            <a:pPr marL="342900" indent="-342900" algn="l" rtl="0">
              <a:buFont typeface="+mj-lt"/>
              <a:buAutoNum type="arabicPeriod"/>
            </a:pPr>
            <a:r>
              <a:rPr lang="ru-Ru" sz="2000" b="0" i="0" u="none" baseline="0">
                <a:latin typeface="Calibri" panose="020F0502020204030204" pitchFamily="34" charset="0"/>
                <a:cs typeface="Calibri" panose="020F0502020204030204" pitchFamily="34" charset="0"/>
              </a:rPr>
              <a:t>Анализ и измерение эффективности и возможностей цепи поставок государственного сектора</a:t>
            </a:r>
          </a:p>
          <a:p>
            <a:pPr marL="342900" indent="-342900" algn="l" rtl="0">
              <a:buFont typeface="+mj-lt"/>
              <a:buAutoNum type="arabicPeriod"/>
            </a:pPr>
            <a:r>
              <a:rPr lang="ru-Ru" sz="2000" b="0" i="0" u="none" baseline="0">
                <a:latin typeface="Calibri" panose="020F0502020204030204" pitchFamily="34" charset="0"/>
                <a:cs typeface="Calibri" panose="020F0502020204030204" pitchFamily="34" charset="0"/>
              </a:rPr>
              <a:t>Определение ключевых слабых сторон планирования Министерства здравоохранения и координации заинтересованных сторон для предоставления информации по развитию плана/планов трансформации и регуляции инвестиций, укрепляющих систему</a:t>
            </a:r>
          </a:p>
          <a:p>
            <a:pPr lvl="0" algn="l" rtl="0"/>
            <a:endParaRPr lang="ru-Ru" sz="1600" dirty="0">
              <a:latin typeface="Calibri" panose="020F0502020204030204" pitchFamily="34" charset="0"/>
              <a:cs typeface="Calibri" panose="020F0502020204030204" pitchFamily="34" charset="0"/>
            </a:endParaRPr>
          </a:p>
          <a:p>
            <a:pPr marL="342900" indent="-342900" algn="l" rtl="0">
              <a:buFont typeface="+mj-lt"/>
              <a:buAutoNum type="arabicPeriod"/>
            </a:pPr>
            <a:endParaRPr lang="ru-Ru" sz="1600" dirty="0">
              <a:latin typeface="Calibri" panose="020F0502020204030204" pitchFamily="34" charset="0"/>
              <a:cs typeface="Calibri" panose="020F0502020204030204" pitchFamily="34" charset="0"/>
            </a:endParaRPr>
          </a:p>
          <a:p>
            <a:pPr marL="342900" indent="-342900" algn="l" rtl="0">
              <a:buFont typeface="+mj-lt"/>
              <a:buAutoNum type="arabicPeriod"/>
            </a:pPr>
            <a:endParaRPr lang="ru-Ru"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64258336"/>
      </p:ext>
    </p:extLst>
  </p:cSld>
  <p:clrMapOvr>
    <a:masterClrMapping/>
  </p:clrMapOvr>
  <p:transition spd="slow">
    <p:push dir="u"/>
  </p:transition>
</p:sld>
</file>

<file path=ppt/slides/slide90.xml><?xml version="1.0" encoding="utf-8"?>
<p:sld xmlns:a="http://schemas.openxmlformats.org/drawingml/2006/main" xmlns:r="http://schemas.openxmlformats.org/officeDocument/2006/relationships" xmlns:p="http://schemas.openxmlformats.org/presentationml/2006/main">
  <p:cSl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191000"/>
            <a:ext cx="7696200" cy="2523745"/>
          </a:xfrm>
        </p:spPr>
        <p:txBody>
          <a:bodyPr/>
          <a:lstStyle/>
          <a:p>
            <a:pPr algn="l" rtl="0"/>
            <a:r>
              <a:rPr lang="ru-Ru" b="0" i="0" u="none" baseline="0">
                <a:latin typeface="Calibri" panose="020F0502020204030204" pitchFamily="34" charset="0"/>
                <a:cs typeface="Calibri" panose="020F0502020204030204" pitchFamily="34" charset="0"/>
              </a:rPr>
              <a:t>СБОР ДАННЫХ:</a:t>
            </a:r>
            <a:br>
              <a:rPr lang="ru-Ru">
                <a:latin typeface="Calibri" panose="020F0502020204030204" pitchFamily="34" charset="0"/>
                <a:cs typeface="Calibri" panose="020F0502020204030204" pitchFamily="34" charset="0"/>
              </a:rPr>
            </a:br>
            <a:r>
              <a:rPr lang="ru-Ru" b="0" i="0" u="none" baseline="0">
                <a:latin typeface="Calibri" panose="020F0502020204030204" pitchFamily="34" charset="0"/>
                <a:cs typeface="Calibri" panose="020F0502020204030204" pitchFamily="34" charset="0"/>
              </a:rPr>
              <a:t>Уровень медицинских центров и больниц</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1" u="none" baseline="0">
                <a:latin typeface="Calibri" panose="020F0502020204030204" pitchFamily="34" charset="0"/>
                <a:cs typeface="Calibri" panose="020F0502020204030204" pitchFamily="34" charset="0"/>
              </a:rPr>
              <a:t>ФИО, должность</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90</a:t>
            </a:fld>
            <a:endParaRPr kumimoji="0" lang="ru-Ru" sz="6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93593404"/>
      </p:ext>
    </p:extLst>
  </p:cSld>
  <p:clrMapOvr>
    <a:masterClrMapping/>
  </p:clrMapOvr>
  <p:transition spd="slow">
    <p:push dir="u"/>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228600" y="157162"/>
            <a:ext cx="8229600" cy="985838"/>
          </a:xfrm>
        </p:spPr>
        <p:txBody>
          <a:bodyPr>
            <a:noAutofit/>
          </a:bodyPr>
          <a:lstStyle/>
          <a:p>
            <a:pPr algn="l" rtl="0" eaLnBrk="1" hangingPunct="1"/>
            <a:r>
              <a:rPr lang="ru-Ru" b="1" i="0" u="none" baseline="0">
                <a:latin typeface="Calibri" panose="020F0502020204030204" pitchFamily="34" charset="0"/>
                <a:ea typeface="Arial" charset="0"/>
                <a:cs typeface="Calibri" panose="020F0502020204030204" pitchFamily="34" charset="0"/>
              </a:rPr>
              <a:t>Что взять с собой перед началом сбора данных на уровне объекта </a:t>
            </a:r>
          </a:p>
        </p:txBody>
      </p:sp>
      <p:sp>
        <p:nvSpPr>
          <p:cNvPr id="6" name="Content Placeholder 5"/>
          <p:cNvSpPr>
            <a:spLocks noGrp="1"/>
          </p:cNvSpPr>
          <p:nvPr>
            <p:ph idx="1"/>
          </p:nvPr>
        </p:nvSpPr>
        <p:spPr>
          <a:xfrm>
            <a:off x="533400" y="1295400"/>
            <a:ext cx="7848600" cy="5334000"/>
          </a:xfrm>
        </p:spPr>
        <p:txBody>
          <a:bodyPr>
            <a:normAutofit/>
          </a:bodyPr>
          <a:lstStyle/>
          <a:p>
            <a:pPr algn="l" rtl="0">
              <a:defRPr/>
            </a:pPr>
            <a:r>
              <a:rPr lang="ru-Ru" sz="2400" b="0" i="0" u="none" baseline="0">
                <a:latin typeface="Calibri" panose="020F0502020204030204" pitchFamily="34" charset="0"/>
                <a:cs typeface="Calibri" panose="020F0502020204030204" pitchFamily="34" charset="0"/>
              </a:rPr>
              <a:t>Рекомендательные письма, которые заполняются группой</a:t>
            </a:r>
          </a:p>
          <a:p>
            <a:pPr algn="l" rtl="0">
              <a:defRPr/>
            </a:pPr>
            <a:r>
              <a:rPr lang="ru-Ru" sz="2400" b="0" i="0" u="none" baseline="0">
                <a:latin typeface="Calibri" panose="020F0502020204030204" pitchFamily="34" charset="0"/>
                <a:cs typeface="Calibri" panose="020F0502020204030204" pitchFamily="34" charset="0"/>
              </a:rPr>
              <a:t>Дополнительные бумажные экземпляры форм на случай, если с планшетом возникнут какие-либо проблемы</a:t>
            </a:r>
          </a:p>
          <a:p>
            <a:pPr algn="l" rtl="0">
              <a:defRPr/>
            </a:pPr>
            <a:r>
              <a:rPr lang="ru-Ru" sz="2400" b="0" i="0" u="none" baseline="0">
                <a:latin typeface="Calibri" panose="020F0502020204030204" pitchFamily="34" charset="0"/>
                <a:cs typeface="Calibri" panose="020F0502020204030204" pitchFamily="34" charset="0"/>
              </a:rPr>
              <a:t>Копию письма, отправленного на объект с уведомлением о включении</a:t>
            </a:r>
          </a:p>
          <a:p>
            <a:pPr algn="l" rtl="0">
              <a:defRPr/>
            </a:pPr>
            <a:r>
              <a:rPr lang="ru-Ru" sz="2400" b="0" i="0" u="none" baseline="0">
                <a:latin typeface="Calibri" panose="020F0502020204030204" pitchFamily="34" charset="0"/>
                <a:cs typeface="Calibri" panose="020F0502020204030204" pitchFamily="34" charset="0"/>
              </a:rPr>
              <a:t>Ручку/карандаш</a:t>
            </a:r>
          </a:p>
          <a:p>
            <a:pPr algn="l" rtl="0">
              <a:defRPr/>
            </a:pPr>
            <a:r>
              <a:rPr lang="ru-Ru" sz="2400" b="0" i="0" u="none" baseline="0">
                <a:latin typeface="Calibri" panose="020F0502020204030204" pitchFamily="34" charset="0"/>
                <a:cs typeface="Calibri" panose="020F0502020204030204" pitchFamily="34" charset="0"/>
              </a:rPr>
              <a:t>Заряженный планшет и зарядные устройства</a:t>
            </a:r>
          </a:p>
          <a:p>
            <a:pPr algn="l" rtl="0">
              <a:defRPr/>
            </a:pPr>
            <a:r>
              <a:rPr lang="ru-Ru" sz="2400" b="0" i="0" u="none" baseline="0">
                <a:latin typeface="Calibri" panose="020F0502020204030204" pitchFamily="34" charset="0"/>
                <a:cs typeface="Calibri" panose="020F0502020204030204" pitchFamily="34" charset="0"/>
              </a:rPr>
              <a:t>Воду</a:t>
            </a:r>
          </a:p>
          <a:p>
            <a:pPr algn="l" rtl="0">
              <a:defRPr/>
            </a:pPr>
            <a:r>
              <a:rPr lang="ru-Ru" sz="2400" b="0" i="0" u="none" baseline="0">
                <a:latin typeface="Calibri" panose="020F0502020204030204" pitchFamily="34" charset="0"/>
                <a:cs typeface="Calibri" panose="020F0502020204030204" pitchFamily="34" charset="0"/>
              </a:rPr>
              <a:t>А ещё???</a:t>
            </a:r>
          </a:p>
        </p:txBody>
      </p:sp>
    </p:spTree>
    <p:extLst>
      <p:ext uri="{BB962C8B-B14F-4D97-AF65-F5344CB8AC3E}">
        <p14:creationId xmlns:p14="http://schemas.microsoft.com/office/powerpoint/2010/main" val="3257069666"/>
      </p:ext>
    </p:extLst>
  </p:cSld>
  <p:clrMapOvr>
    <a:masterClrMapping/>
  </p:clrMapOvr>
  <p:transition spd="slow">
    <p:push dir="u"/>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228600" y="74612"/>
            <a:ext cx="8229600" cy="758825"/>
          </a:xfrm>
        </p:spPr>
        <p:txBody>
          <a:bodyPr>
            <a:noAutofit/>
          </a:bodyPr>
          <a:lstStyle/>
          <a:p>
            <a:pPr algn="l" rtl="0" eaLnBrk="1" hangingPunct="1"/>
            <a:r>
              <a:rPr lang="ru-Ru" b="1" i="0" u="none" baseline="0">
                <a:latin typeface="Calibri" panose="020F0502020204030204" pitchFamily="34" charset="0"/>
                <a:ea typeface="Arial" charset="0"/>
                <a:cs typeface="Calibri" panose="020F0502020204030204" pitchFamily="34" charset="0"/>
              </a:rPr>
              <a:t>Перед началом сбора данных на уровне объекта </a:t>
            </a:r>
          </a:p>
        </p:txBody>
      </p:sp>
      <p:sp>
        <p:nvSpPr>
          <p:cNvPr id="6" name="Content Placeholder 5"/>
          <p:cNvSpPr>
            <a:spLocks noGrp="1"/>
          </p:cNvSpPr>
          <p:nvPr>
            <p:ph idx="1"/>
          </p:nvPr>
        </p:nvSpPr>
        <p:spPr>
          <a:xfrm>
            <a:off x="381000" y="990600"/>
            <a:ext cx="8458200" cy="5486400"/>
          </a:xfrm>
        </p:spPr>
        <p:txBody>
          <a:bodyPr>
            <a:noAutofit/>
          </a:bodyPr>
          <a:lstStyle/>
          <a:p>
            <a:pPr algn="l" rtl="0" eaLnBrk="1" hangingPunct="1">
              <a:spcAft>
                <a:spcPts val="600"/>
              </a:spcAft>
              <a:defRPr/>
            </a:pPr>
            <a:r>
              <a:rPr lang="ru-Ru" sz="1800" b="0" i="0" u="none" baseline="0">
                <a:latin typeface="Calibri" panose="020F0502020204030204" pitchFamily="34" charset="0"/>
                <a:cs typeface="Calibri" panose="020F0502020204030204" pitchFamily="34" charset="0"/>
              </a:rPr>
              <a:t>Зарегистрируйтесь в Районных санитарных конторах</a:t>
            </a:r>
          </a:p>
          <a:p>
            <a:pPr lvl="1" algn="l" rtl="0">
              <a:spcAft>
                <a:spcPts val="600"/>
              </a:spcAft>
              <a:defRPr/>
            </a:pPr>
            <a:r>
              <a:rPr lang="ru-Ru" sz="1800" b="0" i="0" u="none" baseline="0">
                <a:latin typeface="Calibri" panose="020F0502020204030204" pitchFamily="34" charset="0"/>
                <a:cs typeface="Calibri" panose="020F0502020204030204" pitchFamily="34" charset="0"/>
              </a:rPr>
              <a:t>Введение</a:t>
            </a:r>
          </a:p>
          <a:p>
            <a:pPr lvl="1" algn="l" rtl="0">
              <a:spcAft>
                <a:spcPts val="600"/>
              </a:spcAft>
              <a:defRPr/>
            </a:pPr>
            <a:r>
              <a:rPr lang="ru-Ru" sz="1800" b="0" i="0" u="none" baseline="0">
                <a:latin typeface="Calibri" panose="020F0502020204030204" pitchFamily="34" charset="0"/>
                <a:cs typeface="Calibri" panose="020F0502020204030204" pitchFamily="34" charset="0"/>
              </a:rPr>
              <a:t>Приведите описание NSCA</a:t>
            </a:r>
          </a:p>
          <a:p>
            <a:pPr lvl="1" algn="l" rtl="0">
              <a:spcAft>
                <a:spcPts val="600"/>
              </a:spcAft>
              <a:defRPr/>
            </a:pPr>
            <a:r>
              <a:rPr lang="ru-Ru" sz="1800" b="0" i="0" u="none" baseline="0">
                <a:latin typeface="Calibri" panose="020F0502020204030204" pitchFamily="34" charset="0"/>
                <a:cs typeface="Calibri" panose="020F0502020204030204" pitchFamily="34" charset="0"/>
              </a:rPr>
              <a:t>Перечислите случайным образом выбранные учреждения</a:t>
            </a:r>
          </a:p>
          <a:p>
            <a:pPr lvl="1" algn="l" rtl="0">
              <a:spcAft>
                <a:spcPts val="600"/>
              </a:spcAft>
              <a:defRPr/>
            </a:pPr>
            <a:r>
              <a:rPr lang="ru-Ru" sz="1800" b="0" i="0" u="none" baseline="0">
                <a:latin typeface="Calibri" panose="020F0502020204030204" pitchFamily="34" charset="0"/>
                <a:cs typeface="Calibri" panose="020F0502020204030204" pitchFamily="34" charset="0"/>
              </a:rPr>
              <a:t>Примите решение о необходимости сопровождения группы и оказания ей содействия со стороны представителя района.</a:t>
            </a:r>
          </a:p>
          <a:p>
            <a:pPr algn="l" rtl="0" eaLnBrk="1" hangingPunct="1">
              <a:spcAft>
                <a:spcPts val="600"/>
              </a:spcAft>
              <a:defRPr/>
            </a:pPr>
            <a:r>
              <a:rPr lang="ru-Ru" sz="1800" b="0" i="0" u="none" baseline="0">
                <a:latin typeface="Calibri" panose="020F0502020204030204" pitchFamily="34" charset="0"/>
                <a:cs typeface="Calibri" panose="020F0502020204030204" pitchFamily="34" charset="0"/>
              </a:rPr>
              <a:t>Выберите коллегу из Районной санитарной конторы в случае необходимости</a:t>
            </a:r>
          </a:p>
          <a:p>
            <a:pPr lvl="1" algn="l" rtl="0">
              <a:spcAft>
                <a:spcPts val="600"/>
              </a:spcAft>
              <a:defRPr/>
            </a:pPr>
            <a:r>
              <a:rPr lang="ru-Ru" sz="1800" b="0" i="0" u="none" baseline="0">
                <a:latin typeface="Calibri" panose="020F0502020204030204" pitchFamily="34" charset="0"/>
                <a:cs typeface="Calibri" panose="020F0502020204030204" pitchFamily="34" charset="0"/>
              </a:rPr>
              <a:t>Суточные для длительной командировки</a:t>
            </a:r>
          </a:p>
          <a:p>
            <a:pPr lvl="1" algn="l" rtl="0">
              <a:spcAft>
                <a:spcPts val="600"/>
              </a:spcAft>
              <a:defRPr/>
            </a:pPr>
            <a:r>
              <a:rPr lang="ru-Ru" sz="1800" b="0" i="0" u="none" baseline="0">
                <a:latin typeface="Calibri" panose="020F0502020204030204" pitchFamily="34" charset="0"/>
                <a:cs typeface="Calibri" panose="020F0502020204030204" pitchFamily="34" charset="0"/>
              </a:rPr>
              <a:t>Банковский перевод</a:t>
            </a:r>
          </a:p>
          <a:p>
            <a:pPr lvl="1" algn="l" rtl="0">
              <a:spcAft>
                <a:spcPts val="600"/>
              </a:spcAft>
              <a:defRPr/>
            </a:pPr>
            <a:r>
              <a:rPr lang="ru-Ru" sz="1800" b="0" i="0" u="none" baseline="0">
                <a:latin typeface="Calibri" panose="020F0502020204030204" pitchFamily="34" charset="0"/>
                <a:cs typeface="Calibri" panose="020F0502020204030204" pitchFamily="34" charset="0"/>
              </a:rPr>
              <a:t>20 000 угандийских шиллингов</a:t>
            </a:r>
          </a:p>
          <a:p>
            <a:pPr lvl="1" algn="l" rtl="0">
              <a:spcAft>
                <a:spcPts val="600"/>
              </a:spcAft>
              <a:defRPr/>
            </a:pPr>
            <a:r>
              <a:rPr lang="ru-Ru" sz="1800" b="0" i="0" u="none" baseline="0">
                <a:latin typeface="Calibri" panose="020F0502020204030204" pitchFamily="34" charset="0"/>
                <a:cs typeface="Calibri" panose="020F0502020204030204" pitchFamily="34" charset="0"/>
              </a:rPr>
              <a:t>Укажите ФИО для отправки суточных для длительной командировки по возвращении.</a:t>
            </a:r>
          </a:p>
          <a:p>
            <a:pPr lvl="1" algn="l" rtl="0">
              <a:spcAft>
                <a:spcPts val="600"/>
              </a:spcAft>
              <a:defRPr/>
            </a:pPr>
            <a:r>
              <a:rPr lang="ru-Ru" sz="1800" b="0" i="0" u="none" baseline="0">
                <a:latin typeface="Calibri" panose="020F0502020204030204" pitchFamily="34" charset="0"/>
                <a:cs typeface="Calibri" panose="020F0502020204030204" pitchFamily="34" charset="0"/>
              </a:rPr>
              <a:t>Используйте предоставленные формы для регистрации имени/имени узла/SIM-карты, чтобы мы могли отправить средства на мобильную связь нужному человеку.</a:t>
            </a:r>
          </a:p>
        </p:txBody>
      </p:sp>
    </p:spTree>
    <p:extLst>
      <p:ext uri="{BB962C8B-B14F-4D97-AF65-F5344CB8AC3E}">
        <p14:creationId xmlns:p14="http://schemas.microsoft.com/office/powerpoint/2010/main" val="3586114790"/>
      </p:ext>
    </p:extLst>
  </p:cSld>
  <p:clrMapOvr>
    <a:masterClrMapping/>
  </p:clrMapOvr>
  <p:transition spd="slow">
    <p:push dir="u"/>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472225" y="536575"/>
            <a:ext cx="8229600" cy="758825"/>
          </a:xfrm>
        </p:spPr>
        <p:txBody>
          <a:bodyPr>
            <a:noAutofit/>
          </a:bodyPr>
          <a:lstStyle/>
          <a:p>
            <a:pPr algn="l" rtl="0" eaLnBrk="1" hangingPunct="1"/>
            <a:r>
              <a:rPr lang="ru-Ru" b="1" i="0" u="none" baseline="0">
                <a:latin typeface="Calibri" panose="020F0502020204030204" pitchFamily="34" charset="0"/>
                <a:ea typeface="Arial" charset="0"/>
                <a:cs typeface="Calibri" panose="020F0502020204030204" pitchFamily="34" charset="0"/>
              </a:rPr>
              <a:t>На уровне точек оказания услуг: </a:t>
            </a:r>
          </a:p>
        </p:txBody>
      </p:sp>
      <p:sp>
        <p:nvSpPr>
          <p:cNvPr id="6" name="Content Placeholder 5"/>
          <p:cNvSpPr>
            <a:spLocks noGrp="1"/>
          </p:cNvSpPr>
          <p:nvPr>
            <p:ph idx="1"/>
          </p:nvPr>
        </p:nvSpPr>
        <p:spPr>
          <a:xfrm>
            <a:off x="533400" y="1295400"/>
            <a:ext cx="7848600" cy="5562600"/>
          </a:xfrm>
        </p:spPr>
        <p:txBody>
          <a:bodyPr>
            <a:noAutofit/>
          </a:bodyPr>
          <a:lstStyle/>
          <a:p>
            <a:pPr algn="l" rtl="0">
              <a:defRPr/>
            </a:pPr>
            <a:r>
              <a:rPr lang="ru-Ru" sz="1600" b="0" i="0" u="none" baseline="0">
                <a:latin typeface="Calibri" panose="020F0502020204030204" pitchFamily="34" charset="0"/>
                <a:cs typeface="Calibri" panose="020F0502020204030204" pitchFamily="34" charset="0"/>
              </a:rPr>
              <a:t>Перед посещением объекта получите GPS-данные</a:t>
            </a:r>
          </a:p>
          <a:p>
            <a:pPr algn="l" rtl="0">
              <a:defRPr/>
            </a:pPr>
            <a:r>
              <a:rPr lang="ru-Ru" sz="1600" b="0" i="0" u="none" baseline="0">
                <a:latin typeface="Calibri" panose="020F0502020204030204" pitchFamily="34" charset="0"/>
                <a:cs typeface="Calibri" panose="020F0502020204030204" pitchFamily="34" charset="0"/>
              </a:rPr>
              <a:t>Представьтесь, используя рекомендательные письма</a:t>
            </a:r>
          </a:p>
          <a:p>
            <a:pPr algn="l" rtl="0">
              <a:defRPr/>
            </a:pPr>
            <a:r>
              <a:rPr lang="ru-Ru" sz="1600" b="0" i="0" u="none" baseline="0">
                <a:latin typeface="Calibri" panose="020F0502020204030204" pitchFamily="34" charset="0"/>
                <a:cs typeface="Calibri" panose="020F0502020204030204" pitchFamily="34" charset="0"/>
              </a:rPr>
              <a:t>Сообщите персоналу объекта, что вы будете собирать данные в следующих областях:</a:t>
            </a:r>
          </a:p>
          <a:p>
            <a:pPr algn="l" rtl="0">
              <a:defRPr/>
            </a:pPr>
            <a:endParaRPr lang="ru-Ru" sz="1600" dirty="0">
              <a:latin typeface="Calibri" panose="020F0502020204030204" pitchFamily="34" charset="0"/>
              <a:cs typeface="Calibri" panose="020F0502020204030204" pitchFamily="34" charset="0"/>
            </a:endParaRPr>
          </a:p>
          <a:p>
            <a:pPr lvl="1" algn="l" rtl="0">
              <a:defRPr/>
            </a:pPr>
            <a:endParaRPr lang="ru-Ru" sz="1600" dirty="0">
              <a:latin typeface="Calibri" panose="020F0502020204030204" pitchFamily="34" charset="0"/>
              <a:cs typeface="Calibri" panose="020F0502020204030204" pitchFamily="34" charset="0"/>
            </a:endParaRPr>
          </a:p>
          <a:p>
            <a:pPr lvl="1" algn="l" rtl="0">
              <a:defRPr/>
            </a:pPr>
            <a:endParaRPr lang="ru-Ru" sz="1600" dirty="0">
              <a:latin typeface="Calibri" panose="020F0502020204030204" pitchFamily="34" charset="0"/>
              <a:cs typeface="Calibri" panose="020F0502020204030204" pitchFamily="34" charset="0"/>
            </a:endParaRPr>
          </a:p>
          <a:p>
            <a:pPr algn="l" rtl="0" eaLnBrk="1" hangingPunct="1">
              <a:spcAft>
                <a:spcPts val="1800"/>
              </a:spcAft>
              <a:defRPr/>
            </a:pPr>
            <a:endParaRPr lang="ru-Ru" sz="1600" dirty="0">
              <a:latin typeface="Calibri" panose="020F0502020204030204" pitchFamily="34" charset="0"/>
              <a:cs typeface="Calibri" panose="020F0502020204030204" pitchFamily="34" charset="0"/>
            </a:endParaRPr>
          </a:p>
          <a:p>
            <a:pPr algn="l" rtl="0" eaLnBrk="1" hangingPunct="1">
              <a:defRPr/>
            </a:pPr>
            <a:r>
              <a:rPr lang="ru-Ru" sz="1600" b="0" i="0" u="none" baseline="0">
                <a:latin typeface="Calibri" panose="020F0502020204030204" pitchFamily="34" charset="0"/>
                <a:cs typeface="Calibri" panose="020F0502020204030204" pitchFamily="34" charset="0"/>
              </a:rPr>
              <a:t>Сделайте запрос на получение:</a:t>
            </a:r>
          </a:p>
          <a:p>
            <a:pPr lvl="1" algn="l" rtl="0">
              <a:defRPr/>
            </a:pPr>
            <a:r>
              <a:rPr lang="ru-Ru" sz="1600" b="0" i="0" u="none" baseline="0">
                <a:latin typeface="Calibri" panose="020F0502020204030204" pitchFamily="34" charset="0"/>
                <a:cs typeface="Calibri" panose="020F0502020204030204" pitchFamily="34" charset="0"/>
              </a:rPr>
              <a:t>Данных о запасах товаров-маркеров (по состоянию на день посещения, а также за предыдущие месяцы)</a:t>
            </a:r>
          </a:p>
          <a:p>
            <a:pPr lvl="1" algn="l" rtl="0">
              <a:defRPr/>
            </a:pPr>
            <a:r>
              <a:rPr lang="ru-Ru" sz="1600" b="0" i="0" u="none" baseline="0">
                <a:latin typeface="Calibri" panose="020F0502020204030204" pitchFamily="34" charset="0"/>
                <a:cs typeface="Calibri" panose="020F0502020204030204" pitchFamily="34" charset="0"/>
              </a:rPr>
              <a:t>Данных о заказах (за последние 6 месяцев)</a:t>
            </a:r>
          </a:p>
          <a:p>
            <a:pPr lvl="1" algn="l" rtl="0">
              <a:defRPr/>
            </a:pPr>
            <a:r>
              <a:rPr lang="ru-Ru" sz="1600" b="0" i="0" u="none" baseline="0">
                <a:latin typeface="Calibri" panose="020F0502020204030204" pitchFamily="34" charset="0"/>
                <a:cs typeface="Calibri" panose="020F0502020204030204" pitchFamily="34" charset="0"/>
              </a:rPr>
              <a:t>Данных об отклонениях температуры (за последние 6 месяцев)</a:t>
            </a:r>
          </a:p>
          <a:p>
            <a:pPr lvl="1" algn="l" rtl="0">
              <a:defRPr/>
            </a:pPr>
            <a:r>
              <a:rPr lang="ru-Ru" sz="1600" b="0" i="0" u="none" baseline="0">
                <a:latin typeface="Calibri" panose="020F0502020204030204" pitchFamily="34" charset="0"/>
                <a:cs typeface="Calibri" panose="020F0502020204030204" pitchFamily="34" charset="0"/>
              </a:rPr>
              <a:t>Данных о человеческих ресурсах (количество позиций, количество занятых и вакантных позиций)</a:t>
            </a:r>
          </a:p>
        </p:txBody>
      </p:sp>
      <p:graphicFrame>
        <p:nvGraphicFramePr>
          <p:cNvPr id="2" name="Table 1">
            <a:extLst>
              <a:ext uri="{FF2B5EF4-FFF2-40B4-BE49-F238E27FC236}">
                <a16:creationId xmlns:a16="http://schemas.microsoft.com/office/drawing/2014/main" id="{52AED0F4-799D-4B38-BFD1-5B1931AD8255}"/>
              </a:ext>
            </a:extLst>
          </p:cNvPr>
          <p:cNvGraphicFramePr>
            <a:graphicFrameLocks noGrp="1"/>
          </p:cNvGraphicFramePr>
          <p:nvPr>
            <p:extLst>
              <p:ext uri="{D42A27DB-BD31-4B8C-83A1-F6EECF244321}">
                <p14:modId xmlns:p14="http://schemas.microsoft.com/office/powerpoint/2010/main" val="2100298355"/>
              </p:ext>
            </p:extLst>
          </p:nvPr>
        </p:nvGraphicFramePr>
        <p:xfrm>
          <a:off x="1371600" y="2479040"/>
          <a:ext cx="6096000" cy="1678948"/>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617973545"/>
                    </a:ext>
                  </a:extLst>
                </a:gridCol>
                <a:gridCol w="3048000">
                  <a:extLst>
                    <a:ext uri="{9D8B030D-6E8A-4147-A177-3AD203B41FA5}">
                      <a16:colId xmlns:a16="http://schemas.microsoft.com/office/drawing/2014/main" val="851113761"/>
                    </a:ext>
                  </a:extLst>
                </a:gridCol>
              </a:tblGrid>
              <a:tr h="472033">
                <a:tc>
                  <a:txBody>
                    <a:bodyPr/>
                    <a:lstStyle/>
                    <a:p>
                      <a:pPr algn="l" rtl="0"/>
                      <a:r>
                        <a:rPr lang="ru-Ru" sz="1400" b="0" i="0" u="none" kern="1200" baseline="0">
                          <a:solidFill>
                            <a:schemeClr val="dk1"/>
                          </a:solidFill>
                          <a:latin typeface="Calibri" panose="020F0502020204030204" pitchFamily="34" charset="0"/>
                          <a:ea typeface="+mn-ea"/>
                          <a:cs typeface="Calibri" panose="020F0502020204030204" pitchFamily="34" charset="0"/>
                        </a:rPr>
                        <a:t>Человеческие ресурсы</a:t>
                      </a:r>
                    </a:p>
                  </a:txBody>
                  <a:tcPr>
                    <a:solidFill>
                      <a:schemeClr val="bg1">
                        <a:lumMod val="85000"/>
                      </a:schemeClr>
                    </a:solidFill>
                  </a:tcPr>
                </a:tc>
                <a:tc>
                  <a:txBody>
                    <a:bodyPr/>
                    <a:lstStyle/>
                    <a:p>
                      <a:pPr algn="l" rtl="0"/>
                      <a:r>
                        <a:rPr lang="ru-Ru" sz="1400" b="0" i="0" u="none" kern="1200" baseline="0">
                          <a:solidFill>
                            <a:schemeClr val="dk1"/>
                          </a:solidFill>
                          <a:latin typeface="Calibri" panose="020F0502020204030204" pitchFamily="34" charset="0"/>
                          <a:ea typeface="+mn-ea"/>
                          <a:cs typeface="Calibri" panose="020F0502020204030204" pitchFamily="34" charset="0"/>
                        </a:rPr>
                        <a:t>Информационная система управления логистикой</a:t>
                      </a:r>
                    </a:p>
                  </a:txBody>
                  <a:tcPr>
                    <a:solidFill>
                      <a:schemeClr val="bg1">
                        <a:lumMod val="85000"/>
                      </a:schemeClr>
                    </a:solidFill>
                  </a:tcPr>
                </a:tc>
                <a:extLst>
                  <a:ext uri="{0D108BD9-81ED-4DB2-BD59-A6C34878D82A}">
                    <a16:rowId xmlns:a16="http://schemas.microsoft.com/office/drawing/2014/main" val="868937250"/>
                  </a:ext>
                </a:extLst>
              </a:tr>
              <a:tr h="277666">
                <a:tc>
                  <a:txBody>
                    <a:bodyPr/>
                    <a:lstStyle/>
                    <a:p>
                      <a:pPr algn="l" rtl="0"/>
                      <a:r>
                        <a:rPr lang="ru-Ru" sz="1400" b="0" i="0" u="none" baseline="0">
                          <a:latin typeface="Calibri" panose="020F0502020204030204" pitchFamily="34" charset="0"/>
                          <a:cs typeface="Calibri" panose="020F0502020204030204" pitchFamily="34" charset="0"/>
                        </a:rPr>
                        <a:t>Финансовая устойчивость</a:t>
                      </a:r>
                    </a:p>
                  </a:txBody>
                  <a:tcPr/>
                </a:tc>
                <a:tc>
                  <a:txBody>
                    <a:bodyPr/>
                    <a:lstStyle/>
                    <a:p>
                      <a:pPr algn="l" rtl="0"/>
                      <a:r>
                        <a:rPr lang="ru-Ru" sz="1400" b="0" i="0" u="none" baseline="0">
                          <a:latin typeface="Calibri" panose="020F0502020204030204" pitchFamily="34" charset="0"/>
                          <a:cs typeface="Calibri" panose="020F0502020204030204" pitchFamily="34" charset="0"/>
                        </a:rPr>
                        <a:t>Политика и управление</a:t>
                      </a:r>
                    </a:p>
                  </a:txBody>
                  <a:tcPr/>
                </a:tc>
                <a:extLst>
                  <a:ext uri="{0D108BD9-81ED-4DB2-BD59-A6C34878D82A}">
                    <a16:rowId xmlns:a16="http://schemas.microsoft.com/office/drawing/2014/main" val="3308252720"/>
                  </a:ext>
                </a:extLst>
              </a:tr>
              <a:tr h="472033">
                <a:tc>
                  <a:txBody>
                    <a:bodyPr/>
                    <a:lstStyle/>
                    <a:p>
                      <a:pPr algn="l" rtl="0"/>
                      <a:r>
                        <a:rPr lang="ru-Ru" sz="1400" b="0" i="0" u="none" baseline="0">
                          <a:latin typeface="Calibri" panose="020F0502020204030204" pitchFamily="34" charset="0"/>
                          <a:cs typeface="Calibri" panose="020F0502020204030204" pitchFamily="34" charset="0"/>
                        </a:rPr>
                        <a:t>Обеспечение качества и фармакологический надзор</a:t>
                      </a:r>
                      <a:endParaRPr lang="ru-Ru" sz="1400" dirty="0">
                        <a:latin typeface="Calibri" panose="020F0502020204030204" pitchFamily="34" charset="0"/>
                        <a:cs typeface="Calibri" panose="020F0502020204030204" pitchFamily="34" charset="0"/>
                      </a:endParaRPr>
                    </a:p>
                  </a:txBody>
                  <a:tcPr/>
                </a:tc>
                <a:tc>
                  <a:txBody>
                    <a:bodyPr/>
                    <a:lstStyle/>
                    <a:p>
                      <a:pPr algn="l" rtl="0"/>
                      <a:r>
                        <a:rPr lang="ru-Ru" sz="1400" b="0" i="0" u="none" baseline="0">
                          <a:latin typeface="Calibri" panose="020F0502020204030204" pitchFamily="34" charset="0"/>
                          <a:cs typeface="Calibri" panose="020F0502020204030204" pitchFamily="34" charset="0"/>
                        </a:rPr>
                        <a:t>Организация сбора и удаления отходов</a:t>
                      </a:r>
                    </a:p>
                  </a:txBody>
                  <a:tcPr/>
                </a:tc>
                <a:extLst>
                  <a:ext uri="{0D108BD9-81ED-4DB2-BD59-A6C34878D82A}">
                    <a16:rowId xmlns:a16="http://schemas.microsoft.com/office/drawing/2014/main" val="1300288765"/>
                  </a:ext>
                </a:extLst>
              </a:tr>
              <a:tr h="337828">
                <a:tc>
                  <a:txBody>
                    <a:bodyPr/>
                    <a:lstStyle/>
                    <a:p>
                      <a:pPr algn="l" rtl="0"/>
                      <a:r>
                        <a:rPr lang="ru-Ru" sz="1400" b="0" i="0" u="none" baseline="0">
                          <a:latin typeface="Calibri" panose="020F0502020204030204" pitchFamily="34" charset="0"/>
                          <a:cs typeface="Calibri" panose="020F0502020204030204" pitchFamily="34" charset="0"/>
                        </a:rPr>
                        <a:t>Складирование и хранение</a:t>
                      </a:r>
                    </a:p>
                  </a:txBody>
                  <a:tcPr/>
                </a:tc>
                <a:tc>
                  <a:txBody>
                    <a:bodyPr/>
                    <a:lstStyle/>
                    <a:p>
                      <a:endParaRPr lang="ru-Ru" sz="14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732689751"/>
      </p:ext>
    </p:extLst>
  </p:cSld>
  <p:clrMapOvr>
    <a:masterClrMapping/>
  </p:clrMapOvr>
  <p:transition spd="slow">
    <p:push dir="u"/>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6912"/>
          <a:stretch/>
        </p:blipFill>
        <p:spPr>
          <a:xfrm>
            <a:off x="4841139" y="1540452"/>
            <a:ext cx="3998061" cy="4784148"/>
          </a:xfrm>
          <a:prstGeom prst="rect">
            <a:avLst/>
          </a:prstGeom>
        </p:spPr>
      </p:pic>
      <p:sp>
        <p:nvSpPr>
          <p:cNvPr id="46082" name="Title 4"/>
          <p:cNvSpPr>
            <a:spLocks noGrp="1"/>
          </p:cNvSpPr>
          <p:nvPr>
            <p:ph type="title"/>
          </p:nvPr>
        </p:nvSpPr>
        <p:spPr>
          <a:xfrm>
            <a:off x="457200" y="228600"/>
            <a:ext cx="8229600" cy="758825"/>
          </a:xfrm>
        </p:spPr>
        <p:txBody>
          <a:bodyPr>
            <a:normAutofit/>
          </a:bodyPr>
          <a:lstStyle/>
          <a:p>
            <a:pPr algn="l" rtl="0" eaLnBrk="1" hangingPunct="1"/>
            <a:r>
              <a:rPr lang="ru-Ru" sz="2800" b="1" i="0" u="none" baseline="0">
                <a:latin typeface="Calibri" panose="020F0502020204030204" pitchFamily="34" charset="0"/>
                <a:ea typeface="Arial" charset="0"/>
                <a:cs typeface="Calibri" panose="020F0502020204030204" pitchFamily="34" charset="0"/>
              </a:rPr>
              <a:t>Заполнение анкеты по Возможностям </a:t>
            </a:r>
          </a:p>
        </p:txBody>
      </p:sp>
      <p:sp>
        <p:nvSpPr>
          <p:cNvPr id="6" name="Content Placeholder 5"/>
          <p:cNvSpPr>
            <a:spLocks noGrp="1"/>
          </p:cNvSpPr>
          <p:nvPr>
            <p:ph idx="1"/>
          </p:nvPr>
        </p:nvSpPr>
        <p:spPr>
          <a:xfrm>
            <a:off x="609600" y="1295400"/>
            <a:ext cx="7543800" cy="4114800"/>
          </a:xfrm>
        </p:spPr>
        <p:txBody>
          <a:bodyPr/>
          <a:lstStyle/>
          <a:p>
            <a:pPr algn="l" rtl="0" eaLnBrk="1" hangingPunct="1">
              <a:defRPr/>
            </a:pPr>
            <a:endParaRPr lang="ru-Ru" dirty="0">
              <a:latin typeface="Calibri" panose="020F0502020204030204" pitchFamily="34" charset="0"/>
              <a:cs typeface="Calibri" panose="020F0502020204030204" pitchFamily="34" charset="0"/>
            </a:endParaRPr>
          </a:p>
          <a:p>
            <a:pPr algn="l" rtl="0" eaLnBrk="1" hangingPunct="1">
              <a:defRPr/>
            </a:pPr>
            <a:endParaRPr lang="ru-Ru" dirty="0">
              <a:latin typeface="Calibri" panose="020F0502020204030204" pitchFamily="34" charset="0"/>
              <a:cs typeface="Calibri" panose="020F0502020204030204" pitchFamily="34" charset="0"/>
            </a:endParaRP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40784"/>
          <a:stretch/>
        </p:blipFill>
        <p:spPr>
          <a:xfrm>
            <a:off x="762000" y="3374519"/>
            <a:ext cx="3458297" cy="3276600"/>
          </a:xfrm>
          <a:prstGeom prst="rect">
            <a:avLst/>
          </a:prstGeom>
        </p:spPr>
      </p:pic>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b="71041"/>
          <a:stretch/>
        </p:blipFill>
        <p:spPr>
          <a:xfrm>
            <a:off x="381000" y="1452293"/>
            <a:ext cx="3810000" cy="1765333"/>
          </a:xfrm>
          <a:prstGeom prst="rect">
            <a:avLst/>
          </a:prstGeom>
        </p:spPr>
      </p:pic>
    </p:spTree>
    <p:extLst>
      <p:ext uri="{BB962C8B-B14F-4D97-AF65-F5344CB8AC3E}">
        <p14:creationId xmlns:p14="http://schemas.microsoft.com/office/powerpoint/2010/main" val="3134347927"/>
      </p:ext>
    </p:extLst>
  </p:cSld>
  <p:clrMapOvr>
    <a:masterClrMapping/>
  </p:clrMapOvr>
  <p:transition spd="slow">
    <p:push dir="u"/>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457200" y="268336"/>
            <a:ext cx="8229600" cy="609600"/>
          </a:xfrm>
        </p:spPr>
        <p:txBody>
          <a:bodyPr>
            <a:normAutofit fontScale="90000"/>
          </a:bodyPr>
          <a:lstStyle/>
          <a:p>
            <a:pPr algn="l" rtl="0" eaLnBrk="1" hangingPunct="1"/>
            <a:r>
              <a:rPr lang="ru-Ru" sz="2800" b="1" i="0" u="none" baseline="0">
                <a:latin typeface="Calibri" panose="020F0502020204030204" pitchFamily="34" charset="0"/>
                <a:ea typeface="Arial" charset="0"/>
                <a:cs typeface="Calibri" panose="020F0502020204030204" pitchFamily="34" charset="0"/>
              </a:rPr>
              <a:t>Проведите опрос подходящего источника информации</a:t>
            </a:r>
          </a:p>
        </p:txBody>
      </p:sp>
      <p:sp>
        <p:nvSpPr>
          <p:cNvPr id="6" name="Content Placeholder 5"/>
          <p:cNvSpPr>
            <a:spLocks noGrp="1"/>
          </p:cNvSpPr>
          <p:nvPr>
            <p:ph idx="1"/>
          </p:nvPr>
        </p:nvSpPr>
        <p:spPr>
          <a:xfrm>
            <a:off x="609600" y="1295400"/>
            <a:ext cx="4343400" cy="5105400"/>
          </a:xfrm>
        </p:spPr>
        <p:txBody>
          <a:bodyPr>
            <a:noAutofit/>
          </a:bodyPr>
          <a:lstStyle/>
          <a:p>
            <a:pPr algn="l" rtl="0">
              <a:defRPr/>
            </a:pPr>
            <a:r>
              <a:rPr lang="ru-Ru" sz="1800" b="0" i="0" u="none" baseline="0">
                <a:latin typeface="Calibri" panose="020F0502020204030204" pitchFamily="34" charset="0"/>
                <a:cs typeface="Calibri" panose="020F0502020204030204" pitchFamily="34" charset="0"/>
              </a:rPr>
              <a:t>Каждая группа использует анкету, чтобы задать все необходимые вопросы</a:t>
            </a:r>
          </a:p>
          <a:p>
            <a:pPr algn="l" rtl="0">
              <a:defRPr/>
            </a:pPr>
            <a:r>
              <a:rPr lang="ru-Ru" sz="1800" b="0" i="0" u="none" baseline="0">
                <a:latin typeface="Calibri" panose="020F0502020204030204" pitchFamily="34" charset="0"/>
                <a:cs typeface="Calibri" panose="020F0502020204030204" pitchFamily="34" charset="0"/>
              </a:rPr>
              <a:t>Задайте вопросы опрашиваемым лицам и сделайте необходимые примечания для подтверждения или оспаривания их ответов </a:t>
            </a:r>
          </a:p>
          <a:p>
            <a:pPr algn="l" rtl="0">
              <a:defRPr/>
            </a:pPr>
            <a:r>
              <a:rPr lang="ru-Ru" sz="1800" b="0" i="0" u="none" baseline="0">
                <a:latin typeface="Calibri" panose="020F0502020204030204" pitchFamily="34" charset="0"/>
                <a:cs typeface="Calibri" panose="020F0502020204030204" pitchFamily="34" charset="0"/>
              </a:rPr>
              <a:t>При необходимости задавайте дополнительные вопросы, чтобы убедиться, что вы правильно поняли их ответ и объем выполненных работ </a:t>
            </a:r>
          </a:p>
          <a:p>
            <a:pPr algn="l" rtl="0">
              <a:defRPr/>
            </a:pPr>
            <a:r>
              <a:rPr lang="ru-Ru" sz="1800" b="0" i="0" u="none" baseline="0">
                <a:latin typeface="Calibri" panose="020F0502020204030204" pitchFamily="34" charset="0"/>
                <a:cs typeface="Calibri" panose="020F0502020204030204" pitchFamily="34" charset="0"/>
              </a:rPr>
              <a:t>Старайтесь не искажать результаты опроса, направляя респондентов в сторону «правильных» ответов на основании имеющихся у вас сведений.</a:t>
            </a:r>
          </a:p>
          <a:p>
            <a:pPr algn="l" rtl="0" eaLnBrk="1" hangingPunct="1">
              <a:defRPr/>
            </a:pPr>
            <a:endParaRPr lang="ru-Ru" sz="1800" dirty="0">
              <a:latin typeface="Calibri" panose="020F0502020204030204" pitchFamily="34" charset="0"/>
              <a:cs typeface="Calibri" panose="020F0502020204030204" pitchFamily="34" charset="0"/>
            </a:endParaRPr>
          </a:p>
        </p:txBody>
      </p:sp>
      <p:sp>
        <p:nvSpPr>
          <p:cNvPr id="4" name="Rounded Rectangular Callout 18"/>
          <p:cNvSpPr/>
          <p:nvPr/>
        </p:nvSpPr>
        <p:spPr>
          <a:xfrm>
            <a:off x="6324600" y="1263650"/>
            <a:ext cx="2239962" cy="1250950"/>
          </a:xfrm>
          <a:prstGeom prst="wedgeRoundRectCallout">
            <a:avLst>
              <a:gd name="adj1" fmla="val -69652"/>
              <a:gd name="adj2" fmla="val 66330"/>
              <a:gd name="adj3" fmla="val 16667"/>
            </a:avLst>
          </a:prstGeom>
          <a:solidFill>
            <a:schemeClr val="bg1"/>
          </a:solidFill>
          <a:ln w="28575"/>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rtl="0">
              <a:defRPr/>
            </a:pPr>
            <a:r>
              <a:rPr lang="ru-Ru" sz="1200" b="0" i="0" u="none" baseline="0">
                <a:solidFill>
                  <a:srgbClr val="003366"/>
                </a:solidFill>
                <a:latin typeface="Calibri" panose="020F0502020204030204" pitchFamily="34" charset="0"/>
                <a:cs typeface="Calibri" panose="020F0502020204030204" pitchFamily="34" charset="0"/>
              </a:rPr>
              <a:t>Каково государственное предписание/СОП/иная политика относительно того, какие единицы запасов определенного артикула отгружаются первыми?</a:t>
            </a:r>
          </a:p>
        </p:txBody>
      </p:sp>
      <p:sp>
        <p:nvSpPr>
          <p:cNvPr id="5" name="Rounded Rectangular Callout 19"/>
          <p:cNvSpPr/>
          <p:nvPr/>
        </p:nvSpPr>
        <p:spPr>
          <a:xfrm>
            <a:off x="5911850" y="2936875"/>
            <a:ext cx="2238375" cy="1250950"/>
          </a:xfrm>
          <a:prstGeom prst="wedgeRoundRectCallout">
            <a:avLst>
              <a:gd name="adj1" fmla="val 53553"/>
              <a:gd name="adj2" fmla="val 71369"/>
              <a:gd name="adj3" fmla="val 16667"/>
            </a:avLst>
          </a:prstGeom>
          <a:solidFill>
            <a:schemeClr val="bg1"/>
          </a:solidFill>
          <a:ln w="28575"/>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rtl="0">
              <a:defRPr/>
            </a:pPr>
            <a:r>
              <a:rPr lang="ru-Ru" sz="1200" b="0" i="0" u="none" baseline="0">
                <a:solidFill>
                  <a:srgbClr val="003366"/>
                </a:solidFill>
                <a:latin typeface="Calibri" panose="020F0502020204030204" pitchFamily="34" charset="0"/>
                <a:cs typeface="Calibri" panose="020F0502020204030204" pitchFamily="34" charset="0"/>
              </a:rPr>
              <a:t>Мы реализуем в первую очередь ту продукцию, срок годности которой истечет первым.</a:t>
            </a:r>
          </a:p>
        </p:txBody>
      </p:sp>
      <p:sp>
        <p:nvSpPr>
          <p:cNvPr id="7" name="Rounded Rectangular Callout 20"/>
          <p:cNvSpPr/>
          <p:nvPr/>
        </p:nvSpPr>
        <p:spPr>
          <a:xfrm>
            <a:off x="6278562" y="4618038"/>
            <a:ext cx="2239963" cy="1250950"/>
          </a:xfrm>
          <a:prstGeom prst="wedgeRoundRectCallout">
            <a:avLst>
              <a:gd name="adj1" fmla="val -69652"/>
              <a:gd name="adj2" fmla="val 66330"/>
              <a:gd name="adj3" fmla="val 16667"/>
            </a:avLst>
          </a:prstGeom>
          <a:solidFill>
            <a:schemeClr val="bg1"/>
          </a:solidFill>
          <a:ln w="28575"/>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rtl="0">
              <a:defRPr/>
            </a:pPr>
            <a:r>
              <a:rPr lang="ru-Ru" sz="1200" b="0" i="0" u="none" baseline="0">
                <a:solidFill>
                  <a:srgbClr val="003366"/>
                </a:solidFill>
                <a:latin typeface="Calibri" panose="020F0502020204030204" pitchFamily="34" charset="0"/>
                <a:cs typeface="Calibri" panose="020F0502020204030204" pitchFamily="34" charset="0"/>
              </a:rPr>
              <a:t>Что Вы делаете с продукцией, которая не имеет срока годности?</a:t>
            </a:r>
          </a:p>
        </p:txBody>
      </p:sp>
      <p:sp>
        <p:nvSpPr>
          <p:cNvPr id="8" name="TextBox 7"/>
          <p:cNvSpPr txBox="1"/>
          <p:nvPr/>
        </p:nvSpPr>
        <p:spPr>
          <a:xfrm>
            <a:off x="5260017" y="1239309"/>
            <a:ext cx="615553" cy="1459261"/>
          </a:xfrm>
          <a:prstGeom prst="rect">
            <a:avLst/>
          </a:prstGeom>
          <a:solidFill>
            <a:schemeClr val="accent2"/>
          </a:solidFill>
        </p:spPr>
        <p:txBody>
          <a:bodyPr vert="vert270" wrap="square">
            <a:spAutoFit/>
          </a:bodyPr>
          <a:lstStyle/>
          <a:p>
            <a:pPr algn="ctr" rtl="0">
              <a:defRPr/>
            </a:pPr>
            <a:r>
              <a:rPr lang="ru-Ru" sz="1400" b="0" i="0" u="none" baseline="0">
                <a:solidFill>
                  <a:prstClr val="white"/>
                </a:solidFill>
                <a:latin typeface="Calibri" panose="020F0502020204030204" pitchFamily="34" charset="0"/>
                <a:cs typeface="Calibri" panose="020F0502020204030204" pitchFamily="34" charset="0"/>
              </a:rPr>
              <a:t>Первоначальный вопрос</a:t>
            </a:r>
          </a:p>
        </p:txBody>
      </p:sp>
      <p:sp>
        <p:nvSpPr>
          <p:cNvPr id="9" name="TextBox 8"/>
          <p:cNvSpPr txBox="1"/>
          <p:nvPr/>
        </p:nvSpPr>
        <p:spPr>
          <a:xfrm>
            <a:off x="5260018" y="3097732"/>
            <a:ext cx="400110" cy="964207"/>
          </a:xfrm>
          <a:prstGeom prst="rect">
            <a:avLst/>
          </a:prstGeom>
          <a:solidFill>
            <a:schemeClr val="accent2"/>
          </a:solidFill>
        </p:spPr>
        <p:txBody>
          <a:bodyPr vert="vert270">
            <a:spAutoFit/>
          </a:bodyPr>
          <a:lstStyle/>
          <a:p>
            <a:pPr algn="ctr" rtl="0">
              <a:defRPr/>
            </a:pPr>
            <a:r>
              <a:rPr lang="ru-Ru" sz="1400" b="0" i="0" u="none" baseline="0">
                <a:solidFill>
                  <a:prstClr val="white"/>
                </a:solidFill>
                <a:latin typeface="Calibri" panose="020F0502020204030204" pitchFamily="34" charset="0"/>
                <a:cs typeface="Calibri" panose="020F0502020204030204" pitchFamily="34" charset="0"/>
              </a:rPr>
              <a:t>Ответ</a:t>
            </a:r>
          </a:p>
        </p:txBody>
      </p:sp>
      <p:sp>
        <p:nvSpPr>
          <p:cNvPr id="10" name="TextBox 9"/>
          <p:cNvSpPr txBox="1"/>
          <p:nvPr/>
        </p:nvSpPr>
        <p:spPr>
          <a:xfrm>
            <a:off x="5260018" y="4423312"/>
            <a:ext cx="615553" cy="1640938"/>
          </a:xfrm>
          <a:prstGeom prst="rect">
            <a:avLst/>
          </a:prstGeom>
          <a:solidFill>
            <a:schemeClr val="accent2"/>
          </a:solidFill>
        </p:spPr>
        <p:txBody>
          <a:bodyPr vert="vert270">
            <a:spAutoFit/>
          </a:bodyPr>
          <a:lstStyle/>
          <a:p>
            <a:pPr algn="ctr" rtl="0">
              <a:defRPr/>
            </a:pPr>
            <a:r>
              <a:rPr lang="ru-Ru" sz="1400" b="0" i="0" u="none" baseline="0">
                <a:solidFill>
                  <a:prstClr val="white"/>
                </a:solidFill>
                <a:latin typeface="Calibri" panose="020F0502020204030204" pitchFamily="34" charset="0"/>
                <a:cs typeface="Calibri" panose="020F0502020204030204" pitchFamily="34" charset="0"/>
              </a:rPr>
              <a:t>Дополнительный вопрос</a:t>
            </a:r>
          </a:p>
        </p:txBody>
      </p:sp>
    </p:spTree>
    <p:extLst>
      <p:ext uri="{BB962C8B-B14F-4D97-AF65-F5344CB8AC3E}">
        <p14:creationId xmlns:p14="http://schemas.microsoft.com/office/powerpoint/2010/main" val="3855316402"/>
      </p:ext>
    </p:extLst>
  </p:cSld>
  <p:clrMapOvr>
    <a:masterClrMapping/>
  </p:clrMapOvr>
  <p:transition spd="slow">
    <p:push dir="u"/>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267200"/>
            <a:ext cx="7162800" cy="2062103"/>
          </a:xfrm>
        </p:spPr>
        <p:txBody>
          <a:bodyPr/>
          <a:lstStyle/>
          <a:p>
            <a:pPr algn="l" rtl="0"/>
            <a:r>
              <a:rPr lang="ru-Ru" b="0" i="0" u="none" baseline="0">
                <a:latin typeface="Calibri" panose="020F0502020204030204" pitchFamily="34" charset="0"/>
                <a:cs typeface="Calibri" panose="020F0502020204030204" pitchFamily="34" charset="0"/>
              </a:rPr>
              <a:t>Основные соображения</a:t>
            </a: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br>
              <a:rPr lang="ru-Ru">
                <a:latin typeface="Calibri" panose="020F0502020204030204" pitchFamily="34" charset="0"/>
                <a:cs typeface="Calibri" panose="020F0502020204030204" pitchFamily="34" charset="0"/>
              </a:rPr>
            </a:br>
            <a:r>
              <a:rPr lang="ru-Ru" b="0" i="1" u="none" baseline="0">
                <a:latin typeface="Calibri" panose="020F0502020204030204" pitchFamily="34" charset="0"/>
                <a:cs typeface="Calibri" panose="020F0502020204030204" pitchFamily="34" charset="0"/>
              </a:rPr>
              <a:t>ФИО, должность</a:t>
            </a:r>
          </a:p>
        </p:txBody>
      </p:sp>
      <p:sp>
        <p:nvSpPr>
          <p:cNvPr id="3" name="Date Placeholder 2"/>
          <p:cNvSpPr>
            <a:spLocks noGrp="1"/>
          </p:cNvSpPr>
          <p:nvPr>
            <p:ph type="dt" sz="half" idx="4294967295"/>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th-TH">
                <a:latin typeface="Calibri" panose="020F0502020204030204" pitchFamily="34" charset="0"/>
              </a:rPr>
              <a:t>8/10/2022</a:t>
            </a:r>
            <a:endParaRPr kumimoji="0" lang="ru-Ru" sz="600" b="0" i="0" u="none" strike="noStrike" kern="1200" cap="none" spc="0" normalizeH="0" baseline="0" noProof="0">
              <a:ln>
                <a:noFill/>
              </a:ln>
              <a:solidFill>
                <a:srgbClr val="635C5B"/>
              </a:solidFill>
              <a:effectLst/>
              <a:uLnTx/>
              <a:uFillTx/>
              <a:latin typeface="Calibri" panose="020F0502020204030204" pitchFamily="34" charset="0"/>
              <a:cs typeface="Calibri" panose="020F0502020204030204" pitchFamily="34" charset="0"/>
            </a:endParaRPr>
          </a:p>
        </p:txBody>
      </p:sp>
      <p:sp>
        <p:nvSpPr>
          <p:cNvPr id="4" name="Footer Placeholder 3"/>
          <p:cNvSpPr>
            <a:spLocks noGrp="1"/>
          </p:cNvSpPr>
          <p:nvPr>
            <p:ph type="ftr" sz="quarter" idx="4294967295"/>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ru-Ru" sz="600" b="0" i="0" u="none" strike="noStrike" kern="1200" cap="none" spc="0" normalizeH="0" baseline="0">
                <a:ln>
                  <a:noFill/>
                </a:ln>
                <a:solidFill>
                  <a:srgbClr val="635C5B"/>
                </a:solidFill>
                <a:effectLst/>
                <a:uLnTx/>
                <a:uFillTx/>
                <a:latin typeface="Calibri" panose="020F0502020204030204" pitchFamily="34" charset="0"/>
                <a:cs typeface="Calibri" panose="020F0502020204030204" pitchFamily="34" charset="0"/>
              </a:rPr>
              <a:t>ВСТАВЬТЕ НИЖНИЙ КОЛОНТИТУЛ</a:t>
            </a: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sz="600" b="0" i="0" u="none" strike="noStrike" kern="1200" cap="none" spc="0" normalizeH="0" baseline="0">
                <a:ln>
                  <a:noFill/>
                </a:ln>
                <a:solidFill>
                  <a:srgbClr val="FFFFFF"/>
                </a:solidFill>
                <a:effectLst/>
                <a:uLnTx/>
                <a:uFillTx/>
                <a:latin typeface="Calibri" panose="020F0502020204030204" pitchFamily="34" charset="0"/>
                <a:cs typeface="Calibri" panose="020F050202020403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96</a:t>
            </a:fld>
            <a:endParaRPr kumimoji="0" lang="ru-Ru" sz="600" b="0" i="0" u="none" strike="noStrike" kern="1200" cap="none" spc="0" normalizeH="0" baseline="0" noProof="0">
              <a:ln>
                <a:noFill/>
              </a:ln>
              <a:solidFill>
                <a:srgbClr val="FFFFFF"/>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09890735"/>
      </p:ext>
    </p:extLst>
  </p:cSld>
  <p:clrMapOvr>
    <a:masterClrMapping/>
  </p:clrMapOvr>
  <p:transition spd="slow">
    <p:push dir="u"/>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177243" y="292985"/>
            <a:ext cx="8762999" cy="758825"/>
          </a:xfrm>
        </p:spPr>
        <p:txBody>
          <a:bodyPr>
            <a:noAutofit/>
          </a:bodyPr>
          <a:lstStyle/>
          <a:p>
            <a:pPr algn="l" rtl="0"/>
            <a:r>
              <a:rPr lang="ru-Ru" b="1" i="0" u="none" baseline="0">
                <a:latin typeface="Calibri" panose="020F0502020204030204" pitchFamily="34" charset="0"/>
                <a:ea typeface="Arial" charset="0"/>
                <a:cs typeface="Calibri" panose="020F0502020204030204" pitchFamily="34" charset="0"/>
              </a:rPr>
              <a:t>ОСНОВНОЕ СООБРАЖЕНИЕ:</a:t>
            </a:r>
            <a:br>
              <a:rPr lang="ru-Ru" b="1">
                <a:latin typeface="Calibri" panose="020F0502020204030204" pitchFamily="34" charset="0"/>
                <a:cs typeface="Calibri" panose="020F0502020204030204" pitchFamily="34" charset="0"/>
              </a:rPr>
            </a:br>
            <a:r>
              <a:rPr lang="ru-Ru" sz="2400" b="0" i="0" u="none" baseline="0">
                <a:latin typeface="Calibri" panose="020F0502020204030204" pitchFamily="34" charset="0"/>
                <a:ea typeface="Arial" charset="0"/>
                <a:cs typeface="Calibri" panose="020F0502020204030204" pitchFamily="34" charset="0"/>
              </a:rPr>
              <a:t>Методики по повышению качества ответов в ходе опросов </a:t>
            </a:r>
            <a:endParaRPr lang="ru-Ru" altLang="en-US" dirty="0">
              <a:latin typeface="Calibri" panose="020F0502020204030204" pitchFamily="34" charset="0"/>
              <a:cs typeface="Calibri" panose="020F0502020204030204" pitchFamily="34" charset="0"/>
            </a:endParaRPr>
          </a:p>
        </p:txBody>
      </p:sp>
      <p:sp>
        <p:nvSpPr>
          <p:cNvPr id="6" name="Content Placeholder 5"/>
          <p:cNvSpPr>
            <a:spLocks noGrp="1"/>
          </p:cNvSpPr>
          <p:nvPr>
            <p:ph idx="1"/>
          </p:nvPr>
        </p:nvSpPr>
        <p:spPr>
          <a:xfrm>
            <a:off x="304800" y="990601"/>
            <a:ext cx="8635442" cy="3276599"/>
          </a:xfrm>
        </p:spPr>
        <p:txBody>
          <a:bodyPr>
            <a:noAutofit/>
          </a:bodyPr>
          <a:lstStyle/>
          <a:p>
            <a:pPr algn="l" rtl="0">
              <a:defRPr/>
            </a:pPr>
            <a:r>
              <a:rPr lang="ru-Ru" sz="1800" b="0" i="0" u="none" baseline="0">
                <a:latin typeface="Calibri" panose="020F0502020204030204" pitchFamily="34" charset="0"/>
                <a:cs typeface="Calibri" panose="020F0502020204030204" pitchFamily="34" charset="0"/>
              </a:rPr>
              <a:t>Повторите вопрос, сделайте паузу и </a:t>
            </a:r>
            <a:r>
              <a:rPr lang="ru-Ru" sz="1800" b="0" i="1" u="none" baseline="0">
                <a:latin typeface="Calibri" panose="020F0502020204030204" pitchFamily="34" charset="0"/>
                <a:cs typeface="Calibri" panose="020F0502020204030204" pitchFamily="34" charset="0"/>
              </a:rPr>
              <a:t>сделайте вид, что ожидаете</a:t>
            </a:r>
            <a:r>
              <a:rPr lang="ru-Ru" sz="1800" b="0" i="0" u="none" baseline="0">
                <a:latin typeface="Calibri" panose="020F0502020204030204" pitchFamily="34" charset="0"/>
                <a:cs typeface="Calibri" panose="020F0502020204030204" pitchFamily="34" charset="0"/>
              </a:rPr>
              <a:t> более развернутого ответа</a:t>
            </a:r>
          </a:p>
          <a:p>
            <a:pPr algn="l" rtl="0">
              <a:defRPr/>
            </a:pPr>
            <a:r>
              <a:rPr lang="ru-Ru" sz="1800" b="0" i="0" u="none" baseline="0">
                <a:latin typeface="Calibri" panose="020F0502020204030204" pitchFamily="34" charset="0"/>
                <a:cs typeface="Calibri" panose="020F0502020204030204" pitchFamily="34" charset="0"/>
              </a:rPr>
              <a:t>Используйте подсказки, отмеченные в исследовании</a:t>
            </a:r>
          </a:p>
          <a:p>
            <a:pPr algn="l" rtl="0">
              <a:defRPr/>
            </a:pPr>
            <a:r>
              <a:rPr lang="ru-Ru" sz="1800" b="0" i="0" u="none" baseline="0">
                <a:latin typeface="Calibri" panose="020F0502020204030204" pitchFamily="34" charset="0"/>
                <a:cs typeface="Calibri" panose="020F0502020204030204" pitchFamily="34" charset="0"/>
              </a:rPr>
              <a:t>Перефразируйте ответ. Комментируйте или задавайте нейтральные вопросы: «Это все?» «Вы хотели бы добавить еще что-нибудь по данному вопросу?»</a:t>
            </a:r>
          </a:p>
          <a:p>
            <a:pPr algn="l" rtl="0">
              <a:defRPr/>
            </a:pPr>
            <a:r>
              <a:rPr lang="ru-Ru" sz="1800" b="0" i="0" u="none" baseline="0">
                <a:latin typeface="Calibri" panose="020F0502020204030204" pitchFamily="34" charset="0"/>
                <a:cs typeface="Calibri" panose="020F0502020204030204" pitchFamily="34" charset="0"/>
              </a:rPr>
              <a:t>Аккуратно задавайте вопросы по тем аспектам, в которых вы обнаружили несоответствия, противоречия или неясность</a:t>
            </a:r>
          </a:p>
          <a:p>
            <a:pPr algn="l" rtl="0" eaLnBrk="1" hangingPunct="1">
              <a:defRPr/>
            </a:pPr>
            <a:r>
              <a:rPr lang="ru-Ru" sz="1800" b="0" i="0" u="none" baseline="0">
                <a:latin typeface="Calibri" panose="020F0502020204030204" pitchFamily="34" charset="0"/>
                <a:cs typeface="Calibri" panose="020F0502020204030204" pitchFamily="34" charset="0"/>
              </a:rPr>
              <a:t>Если в вопросе не указано «Не показывайте этот вопрос респонденту», вы можете показать вопрос респонденту на планшете. </a:t>
            </a:r>
            <a:endParaRPr lang="ru-Ru" sz="1800" dirty="0">
              <a:latin typeface="Calibri" panose="020F0502020204030204" pitchFamily="34" charset="0"/>
              <a:cs typeface="Calibri" panose="020F0502020204030204" pitchFamily="34" charset="0"/>
            </a:endParaRPr>
          </a:p>
        </p:txBody>
      </p:sp>
      <p:pic>
        <p:nvPicPr>
          <p:cNvPr id="25602" name="Picture 2" descr="Image result for Interviewing techniqu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4191000"/>
            <a:ext cx="5029198"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8102259"/>
      </p:ext>
    </p:extLst>
  </p:cSld>
  <p:clrMapOvr>
    <a:masterClrMapping/>
  </p:clrMapOvr>
  <p:transition spd="slow">
    <p:push dir="u"/>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473299" y="762000"/>
            <a:ext cx="8229600" cy="987425"/>
          </a:xfrm>
        </p:spPr>
        <p:txBody>
          <a:bodyPr>
            <a:noAutofit/>
          </a:bodyPr>
          <a:lstStyle/>
          <a:p>
            <a:pPr algn="l" rtl="0"/>
            <a:r>
              <a:rPr lang="ru-Ru" b="1" i="0" u="none" baseline="0">
                <a:latin typeface="Calibri" panose="020F0502020204030204" pitchFamily="34" charset="0"/>
                <a:ea typeface="Arial" charset="0"/>
                <a:cs typeface="Calibri" panose="020F0502020204030204" pitchFamily="34" charset="0"/>
              </a:rPr>
              <a:t>ОСНОВНОЕ СООБРАЖЕНИЕ:</a:t>
            </a:r>
            <a:br>
              <a:rPr lang="ru-Ru" b="1">
                <a:latin typeface="Calibri" panose="020F0502020204030204" pitchFamily="34" charset="0"/>
                <a:cs typeface="Calibri" panose="020F0502020204030204" pitchFamily="34" charset="0"/>
              </a:rPr>
            </a:br>
            <a:r>
              <a:rPr lang="ru-Ru" b="0" i="0" u="none" baseline="0">
                <a:latin typeface="Calibri" panose="020F0502020204030204" pitchFamily="34" charset="0"/>
                <a:ea typeface="Arial" charset="0"/>
                <a:cs typeface="Calibri" panose="020F0502020204030204" pitchFamily="34" charset="0"/>
              </a:rPr>
              <a:t>Как работать с ответами «Я не знаю»</a:t>
            </a:r>
            <a:endParaRPr lang="ru-Ru" altLang="en-US" dirty="0">
              <a:latin typeface="Calibri" panose="020F0502020204030204" pitchFamily="34" charset="0"/>
              <a:cs typeface="Calibri" panose="020F0502020204030204" pitchFamily="34" charset="0"/>
            </a:endParaRPr>
          </a:p>
        </p:txBody>
      </p:sp>
      <p:sp>
        <p:nvSpPr>
          <p:cNvPr id="6" name="Content Placeholder 5"/>
          <p:cNvSpPr>
            <a:spLocks noGrp="1"/>
          </p:cNvSpPr>
          <p:nvPr>
            <p:ph idx="1"/>
          </p:nvPr>
        </p:nvSpPr>
        <p:spPr>
          <a:xfrm>
            <a:off x="473299" y="1981200"/>
            <a:ext cx="3810000" cy="4419600"/>
          </a:xfrm>
        </p:spPr>
        <p:txBody>
          <a:bodyPr>
            <a:normAutofit fontScale="92500" lnSpcReduction="20000"/>
          </a:bodyPr>
          <a:lstStyle/>
          <a:p>
            <a:pPr algn="l" rtl="0">
              <a:defRPr/>
            </a:pPr>
            <a:r>
              <a:rPr lang="ru-Ru" sz="2100" b="0" i="0" u="none" baseline="0">
                <a:latin typeface="Calibri" panose="020F0502020204030204" pitchFamily="34" charset="0"/>
                <a:cs typeface="Calibri" panose="020F0502020204030204" pitchFamily="34" charset="0"/>
              </a:rPr>
              <a:t>Дайте подсказку, используя имеющиеся потенциальные ответы (кроме случаев, когда </a:t>
            </a:r>
            <a:br>
              <a:rPr lang="en-US" sz="2100" b="0" i="0" u="none" baseline="0">
                <a:latin typeface="Calibri" panose="020F0502020204030204" pitchFamily="34" charset="0"/>
                <a:cs typeface="Calibri" panose="020F0502020204030204" pitchFamily="34" charset="0"/>
              </a:rPr>
            </a:br>
            <a:r>
              <a:rPr lang="ru-Ru" sz="2100" b="0" i="0" u="none" baseline="0">
                <a:latin typeface="Calibri" panose="020F0502020204030204" pitchFamily="34" charset="0"/>
                <a:cs typeface="Calibri" panose="020F0502020204030204" pitchFamily="34" charset="0"/>
              </a:rPr>
              <a:t>в вопросе сказано НЕ читать возможные варианты ответов)</a:t>
            </a:r>
          </a:p>
          <a:p>
            <a:pPr algn="l" rtl="0">
              <a:defRPr/>
            </a:pPr>
            <a:r>
              <a:rPr lang="ru-Ru" sz="2100" b="0" i="0" u="none" baseline="0">
                <a:latin typeface="Calibri" panose="020F0502020204030204" pitchFamily="34" charset="0"/>
                <a:cs typeface="Calibri" panose="020F0502020204030204" pitchFamily="34" charset="0"/>
              </a:rPr>
              <a:t>Убедитесь, что респондент является тем лицом, которое может ответить на данный вопрос. Уточните, не желает ли респондент переадресовать данный вопрос другому коллеге на объекте.</a:t>
            </a:r>
          </a:p>
          <a:p>
            <a:pPr algn="l" rtl="0">
              <a:defRPr/>
            </a:pPr>
            <a:r>
              <a:rPr lang="ru-Ru" sz="2100" b="0" i="0" u="none" baseline="0">
                <a:latin typeface="Calibri" panose="020F0502020204030204" pitchFamily="34" charset="0"/>
                <a:cs typeface="Calibri" panose="020F0502020204030204" pitchFamily="34" charset="0"/>
              </a:rPr>
              <a:t>В конце каждого модуля включайте объяснение достаточности ответов </a:t>
            </a:r>
            <a:br>
              <a:rPr lang="en-US" sz="2100" b="0" i="0" u="none" baseline="0">
                <a:latin typeface="Calibri" panose="020F0502020204030204" pitchFamily="34" charset="0"/>
                <a:cs typeface="Calibri" panose="020F0502020204030204" pitchFamily="34" charset="0"/>
              </a:rPr>
            </a:br>
            <a:r>
              <a:rPr lang="ru-Ru" sz="2100" b="0" i="0" u="none" baseline="0">
                <a:latin typeface="Calibri" panose="020F0502020204030204" pitchFamily="34" charset="0"/>
                <a:cs typeface="Calibri" panose="020F0502020204030204" pitchFamily="34" charset="0"/>
              </a:rPr>
              <a:t>«Я не знаю».</a:t>
            </a:r>
          </a:p>
        </p:txBody>
      </p:sp>
      <p:pic>
        <p:nvPicPr>
          <p:cNvPr id="23554" name="Picture 2" descr="Image result for I dont know in surveys carto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1795462"/>
            <a:ext cx="3810000" cy="4486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2629480"/>
      </p:ext>
    </p:extLst>
  </p:cSld>
  <p:clrMapOvr>
    <a:masterClrMapping/>
  </p:clrMapOvr>
  <p:transition spd="slow">
    <p:push dir="u"/>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4"/>
          <p:cNvSpPr>
            <a:spLocks noGrp="1"/>
          </p:cNvSpPr>
          <p:nvPr>
            <p:ph type="title"/>
          </p:nvPr>
        </p:nvSpPr>
        <p:spPr>
          <a:xfrm>
            <a:off x="473299" y="251460"/>
            <a:ext cx="8229600" cy="1216025"/>
          </a:xfrm>
        </p:spPr>
        <p:txBody>
          <a:bodyPr>
            <a:noAutofit/>
          </a:bodyPr>
          <a:lstStyle/>
          <a:p>
            <a:pPr algn="l" rtl="0"/>
            <a:r>
              <a:rPr lang="ru-Ru" b="1" i="0" u="none" baseline="0">
                <a:latin typeface="Calibri" panose="020F0502020204030204" pitchFamily="34" charset="0"/>
                <a:ea typeface="Arial" charset="0"/>
                <a:cs typeface="Calibri" panose="020F0502020204030204" pitchFamily="34" charset="0"/>
              </a:rPr>
              <a:t>ОСНОВНОЕ СООБРАЖЕНИЕ:</a:t>
            </a:r>
            <a:br>
              <a:rPr lang="ru-Ru" b="1">
                <a:latin typeface="Calibri" panose="020F0502020204030204" pitchFamily="34" charset="0"/>
                <a:cs typeface="Calibri" panose="020F0502020204030204" pitchFamily="34" charset="0"/>
              </a:rPr>
            </a:br>
            <a:r>
              <a:rPr lang="ru-Ru" sz="2400" b="0" i="0" u="none" baseline="0">
                <a:latin typeface="Calibri" panose="020F0502020204030204" pitchFamily="34" charset="0"/>
                <a:ea typeface="Arial" charset="0"/>
                <a:cs typeface="Calibri" panose="020F0502020204030204" pitchFamily="34" charset="0"/>
              </a:rPr>
              <a:t>В некоторых случаях вопросы подтверждаются прямыми/визуальными наблюдениями полученных ответов</a:t>
            </a:r>
            <a:endParaRPr lang="ru-Ru" b="0" i="0" u="none" baseline="0">
              <a:latin typeface="Calibri" panose="020F0502020204030204" pitchFamily="34" charset="0"/>
              <a:ea typeface="Arial" charset="0"/>
              <a:cs typeface="Calibri" panose="020F0502020204030204" pitchFamily="34" charset="0"/>
            </a:endParaRPr>
          </a:p>
        </p:txBody>
      </p:sp>
      <p:sp>
        <p:nvSpPr>
          <p:cNvPr id="6" name="Content Placeholder 5"/>
          <p:cNvSpPr>
            <a:spLocks noGrp="1"/>
          </p:cNvSpPr>
          <p:nvPr>
            <p:ph idx="1"/>
          </p:nvPr>
        </p:nvSpPr>
        <p:spPr>
          <a:xfrm>
            <a:off x="473299" y="1524001"/>
            <a:ext cx="8289701" cy="1676399"/>
          </a:xfrm>
        </p:spPr>
        <p:txBody>
          <a:bodyPr>
            <a:noAutofit/>
          </a:bodyPr>
          <a:lstStyle/>
          <a:p>
            <a:pPr algn="l" rtl="0">
              <a:defRPr/>
            </a:pPr>
            <a:r>
              <a:rPr lang="ru-Ru" sz="1800" b="0" i="0" u="none" baseline="0">
                <a:latin typeface="Calibri" panose="020F0502020204030204" pitchFamily="34" charset="0"/>
                <a:cs typeface="Calibri" panose="020F0502020204030204" pitchFamily="34" charset="0"/>
              </a:rPr>
              <a:t>Проводящие опрос лица должны проводить наблюдения (просматривать документу, посещать объекты инфраструктуры и т.д.) для подтверждения или опровержения полученных ответов. </a:t>
            </a:r>
          </a:p>
          <a:p>
            <a:pPr algn="l" rtl="0">
              <a:defRPr/>
            </a:pPr>
            <a:r>
              <a:rPr lang="ru-Ru" sz="1800" b="0" i="0" u="none" baseline="0">
                <a:latin typeface="Calibri" panose="020F0502020204030204" pitchFamily="34" charset="0"/>
                <a:cs typeface="Calibri" panose="020F0502020204030204" pitchFamily="34" charset="0"/>
              </a:rPr>
              <a:t>В модуле «Складирование и хранение» такие наблюдения проводятся при постановке вопроса, поэтому опрос следует проводить в подходящем месте.  </a:t>
            </a:r>
          </a:p>
        </p:txBody>
      </p:sp>
      <p:graphicFrame>
        <p:nvGraphicFramePr>
          <p:cNvPr id="2" name="Table 1"/>
          <p:cNvGraphicFramePr>
            <a:graphicFrameLocks noGrp="1"/>
          </p:cNvGraphicFramePr>
          <p:nvPr>
            <p:extLst>
              <p:ext uri="{D42A27DB-BD31-4B8C-83A1-F6EECF244321}">
                <p14:modId xmlns:p14="http://schemas.microsoft.com/office/powerpoint/2010/main" val="1095852671"/>
              </p:ext>
            </p:extLst>
          </p:nvPr>
        </p:nvGraphicFramePr>
        <p:xfrm>
          <a:off x="1418314" y="3200400"/>
          <a:ext cx="6385560" cy="914400"/>
        </p:xfrm>
        <a:graphic>
          <a:graphicData uri="http://schemas.openxmlformats.org/drawingml/2006/table">
            <a:tbl>
              <a:tblPr/>
              <a:tblGrid>
                <a:gridCol w="1172486">
                  <a:extLst>
                    <a:ext uri="{9D8B030D-6E8A-4147-A177-3AD203B41FA5}">
                      <a16:colId xmlns:a16="http://schemas.microsoft.com/office/drawing/2014/main" val="20000"/>
                    </a:ext>
                  </a:extLst>
                </a:gridCol>
                <a:gridCol w="3413520">
                  <a:extLst>
                    <a:ext uri="{9D8B030D-6E8A-4147-A177-3AD203B41FA5}">
                      <a16:colId xmlns:a16="http://schemas.microsoft.com/office/drawing/2014/main" val="20001"/>
                    </a:ext>
                  </a:extLst>
                </a:gridCol>
                <a:gridCol w="1365678">
                  <a:extLst>
                    <a:ext uri="{9D8B030D-6E8A-4147-A177-3AD203B41FA5}">
                      <a16:colId xmlns:a16="http://schemas.microsoft.com/office/drawing/2014/main" val="20002"/>
                    </a:ext>
                  </a:extLst>
                </a:gridCol>
                <a:gridCol w="433876">
                  <a:extLst>
                    <a:ext uri="{9D8B030D-6E8A-4147-A177-3AD203B41FA5}">
                      <a16:colId xmlns:a16="http://schemas.microsoft.com/office/drawing/2014/main" val="20003"/>
                    </a:ext>
                  </a:extLst>
                </a:gridCol>
              </a:tblGrid>
              <a:tr h="60960">
                <a:tc rowSpan="3">
                  <a:txBody>
                    <a:bodyPr/>
                    <a:lstStyle/>
                    <a:p>
                      <a:pPr marL="0" marR="0" algn="ctr" rtl="0">
                        <a:spcBef>
                          <a:spcPts val="200"/>
                        </a:spcBef>
                        <a:spcAft>
                          <a:spcPts val="200"/>
                        </a:spcAft>
                      </a:pPr>
                      <a:r>
                        <a:rPr lang="ru-Ru" sz="1200" b="1" i="0" u="none" baseline="0">
                          <a:effectLst/>
                          <a:latin typeface="Calibri" panose="020F0502020204030204" pitchFamily="34" charset="0"/>
                          <a:ea typeface="Times New Roman"/>
                          <a:cs typeface="Calibri" panose="020F0502020204030204" pitchFamily="34" charset="0"/>
                        </a:rPr>
                        <a:t>WS-304</a:t>
                      </a:r>
                      <a:endParaRPr lang="ru-Ru" sz="1400" dirty="0">
                        <a:effectLst/>
                        <a:latin typeface="Calibri" panose="020F0502020204030204" pitchFamily="34" charset="0"/>
                        <a:ea typeface="Times New Roman"/>
                        <a:cs typeface="Calibri" panose="020F0502020204030204" pitchFamily="34" charset="0"/>
                      </a:endParaRPr>
                    </a:p>
                    <a:p>
                      <a:pPr marL="0" marR="0" algn="ctr" rtl="0">
                        <a:spcBef>
                          <a:spcPts val="200"/>
                        </a:spcBef>
                        <a:spcAft>
                          <a:spcPts val="200"/>
                        </a:spcAft>
                      </a:pPr>
                      <a:r>
                        <a:rPr lang="ru-Ru" sz="1200" b="0" i="0" u="none" baseline="0">
                          <a:effectLst/>
                          <a:latin typeface="Calibri" panose="020F0502020204030204" pitchFamily="34" charset="0"/>
                          <a:ea typeface="Times New Roman"/>
                          <a:cs typeface="Calibri" panose="020F0502020204030204" pitchFamily="34" charset="0"/>
                        </a:rPr>
                        <a:t> </a:t>
                      </a:r>
                      <a:endParaRPr lang="ru-Ru" sz="1400" dirty="0">
                        <a:effectLst/>
                        <a:latin typeface="Calibri" panose="020F0502020204030204" pitchFamily="34" charset="0"/>
                        <a:ea typeface="Times New Roman"/>
                        <a:cs typeface="Calibri" panose="020F0502020204030204" pitchFamily="34" charset="0"/>
                      </a:endParaRPr>
                    </a:p>
                    <a:p>
                      <a:pPr marL="0" marR="0" algn="ctr" rtl="0">
                        <a:spcBef>
                          <a:spcPts val="200"/>
                        </a:spcBef>
                        <a:spcAft>
                          <a:spcPts val="200"/>
                        </a:spcAft>
                      </a:pPr>
                      <a:r>
                        <a:rPr lang="ru-Ru" sz="1200" b="0" i="0" u="none" baseline="0">
                          <a:effectLst/>
                          <a:latin typeface="Calibri" panose="020F0502020204030204" pitchFamily="34" charset="0"/>
                          <a:ea typeface="Times New Roman"/>
                          <a:cs typeface="Calibri" panose="020F0502020204030204" pitchFamily="34" charset="0"/>
                        </a:rPr>
                        <a:t> </a:t>
                      </a:r>
                      <a:endParaRPr lang="ru-Ru" sz="1400" dirty="0">
                        <a:effectLst/>
                        <a:latin typeface="Calibri" panose="020F0502020204030204" pitchFamily="34" charset="0"/>
                        <a:ea typeface="Times New Roman"/>
                        <a:cs typeface="Calibri" panose="020F0502020204030204" pitchFamily="34" charset="0"/>
                      </a:endParaRPr>
                    </a:p>
                  </a:txBody>
                  <a:tcPr marL="54610" marR="546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3">
                  <a:txBody>
                    <a:bodyPr/>
                    <a:lstStyle/>
                    <a:p>
                      <a:pPr marL="0" marR="0" algn="ctr" rtl="0">
                        <a:spcBef>
                          <a:spcPts val="0"/>
                        </a:spcBef>
                        <a:spcAft>
                          <a:spcPts val="0"/>
                        </a:spcAft>
                      </a:pPr>
                      <a:r>
                        <a:rPr lang="ru-Ru" sz="1200" b="0" i="0" u="none" baseline="0">
                          <a:effectLst/>
                          <a:latin typeface="Calibri" panose="020F0502020204030204" pitchFamily="34" charset="0"/>
                          <a:ea typeface="Times New Roman"/>
                          <a:cs typeface="Calibri" panose="020F0502020204030204" pitchFamily="34" charset="0"/>
                        </a:rPr>
                        <a:t>Имеют ли зоны хранения полученного и отправляемого товара отдельные эстакады?</a:t>
                      </a:r>
                      <a:endParaRPr lang="ru-Ru" sz="1400" dirty="0">
                        <a:effectLst/>
                        <a:latin typeface="Calibri" panose="020F0502020204030204" pitchFamily="34" charset="0"/>
                        <a:ea typeface="Times New Roman"/>
                        <a:cs typeface="Calibri" panose="020F0502020204030204" pitchFamily="34" charset="0"/>
                      </a:endParaRPr>
                    </a:p>
                    <a:p>
                      <a:pPr marL="0" marR="0" algn="ctr" rtl="0">
                        <a:spcBef>
                          <a:spcPts val="0"/>
                        </a:spcBef>
                        <a:spcAft>
                          <a:spcPts val="0"/>
                        </a:spcAft>
                      </a:pPr>
                      <a:r>
                        <a:rPr lang="ru-Ru" sz="1200" b="0" i="0" u="none" baseline="0">
                          <a:effectLst/>
                          <a:latin typeface="Calibri" panose="020F0502020204030204" pitchFamily="34" charset="0"/>
                          <a:ea typeface="Times New Roman"/>
                          <a:cs typeface="Calibri" panose="020F0502020204030204" pitchFamily="34" charset="0"/>
                        </a:rPr>
                        <a:t> </a:t>
                      </a:r>
                      <a:endParaRPr lang="ru-Ru" sz="1400" dirty="0">
                        <a:effectLst/>
                        <a:latin typeface="Calibri" panose="020F0502020204030204" pitchFamily="34" charset="0"/>
                        <a:ea typeface="Times New Roman"/>
                        <a:cs typeface="Calibri" panose="020F0502020204030204" pitchFamily="34" charset="0"/>
                      </a:endParaRPr>
                    </a:p>
                    <a:p>
                      <a:pPr marL="0" marR="0" algn="ctr" rtl="0">
                        <a:spcBef>
                          <a:spcPts val="0"/>
                        </a:spcBef>
                        <a:spcAft>
                          <a:spcPts val="0"/>
                        </a:spcAft>
                      </a:pPr>
                      <a:r>
                        <a:rPr lang="ru-Ru" sz="1200" b="1" i="0" u="none" baseline="0">
                          <a:effectLst/>
                          <a:latin typeface="Calibri" panose="020F0502020204030204" pitchFamily="34" charset="0"/>
                          <a:ea typeface="Times New Roman"/>
                          <a:cs typeface="Calibri" panose="020F0502020204030204" pitchFamily="34" charset="0"/>
                        </a:rPr>
                        <a:t>[НАБЛЮДЕНИЕ И ФИЗИЧЕСКАЯ ПРОВЕРКА. ФИКСИРУЙТЕ ТОЛЬКО ПРОВЕРЕННЫЕ ДАННЫЕ]</a:t>
                      </a:r>
                      <a:endParaRPr lang="ru-Ru" sz="1400" dirty="0">
                        <a:effectLst/>
                        <a:latin typeface="Calibri" panose="020F0502020204030204" pitchFamily="34" charset="0"/>
                        <a:ea typeface="Times New Roman"/>
                        <a:cs typeface="Calibri" panose="020F0502020204030204" pitchFamily="34" charset="0"/>
                      </a:endParaRPr>
                    </a:p>
                  </a:txBody>
                  <a:tcPr marL="54610" marR="546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rtl="0">
                        <a:spcBef>
                          <a:spcPts val="200"/>
                        </a:spcBef>
                        <a:spcAft>
                          <a:spcPts val="200"/>
                        </a:spcAft>
                        <a:tabLst>
                          <a:tab pos="1407795" algn="dec"/>
                          <a:tab pos="1547495" algn="dec"/>
                          <a:tab pos="2157095" algn="r"/>
                          <a:tab pos="2385695" algn="dec"/>
                        </a:tabLst>
                      </a:pPr>
                      <a:r>
                        <a:rPr lang="ru-Ru" sz="1200" b="0" i="0" u="none" baseline="0">
                          <a:effectLst/>
                          <a:latin typeface="Calibri" panose="020F0502020204030204" pitchFamily="34" charset="0"/>
                          <a:ea typeface="Arial Unicode MS"/>
                          <a:cs typeface="Calibri" panose="020F0502020204030204" pitchFamily="34" charset="0"/>
                        </a:rPr>
                        <a:t>Да</a:t>
                      </a:r>
                      <a:endParaRPr lang="ru-Ru" sz="1400">
                        <a:effectLst/>
                        <a:latin typeface="Calibri" panose="020F0502020204030204" pitchFamily="34" charset="0"/>
                        <a:ea typeface="Times New Roman"/>
                        <a:cs typeface="Calibri" panose="020F0502020204030204" pitchFamily="34" charset="0"/>
                      </a:endParaRPr>
                    </a:p>
                  </a:txBody>
                  <a:tcPr marL="54610" marR="546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rtl="0">
                        <a:spcBef>
                          <a:spcPts val="200"/>
                        </a:spcBef>
                        <a:spcAft>
                          <a:spcPts val="200"/>
                        </a:spcAft>
                        <a:tabLst>
                          <a:tab pos="1407795" algn="dec"/>
                          <a:tab pos="1547495" algn="dec"/>
                          <a:tab pos="2157095" algn="r"/>
                          <a:tab pos="2385695" algn="dec"/>
                        </a:tabLst>
                      </a:pPr>
                      <a:r>
                        <a:rPr lang="ru-Ru" sz="1200" b="0" i="0" u="none" baseline="0">
                          <a:effectLst/>
                          <a:latin typeface="Calibri" panose="020F0502020204030204" pitchFamily="34" charset="0"/>
                          <a:ea typeface="Times New Roman"/>
                          <a:cs typeface="Calibri" panose="020F0502020204030204" pitchFamily="34" charset="0"/>
                        </a:rPr>
                        <a:t> </a:t>
                      </a:r>
                      <a:endParaRPr lang="ru-Ru" sz="1400">
                        <a:effectLst/>
                        <a:latin typeface="Calibri" panose="020F0502020204030204" pitchFamily="34" charset="0"/>
                        <a:ea typeface="Times New Roman"/>
                        <a:cs typeface="Calibri" panose="020F0502020204030204" pitchFamily="34" charset="0"/>
                      </a:endParaRPr>
                    </a:p>
                  </a:txBody>
                  <a:tcPr marL="54610" marR="546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172720">
                <a:tc vMerge="1">
                  <a:txBody>
                    <a:bodyPr/>
                    <a:lstStyle/>
                    <a:p>
                      <a:endParaRPr lang="ru-Ru"/>
                    </a:p>
                  </a:txBody>
                  <a:tcPr/>
                </a:tc>
                <a:tc vMerge="1">
                  <a:txBody>
                    <a:bodyPr/>
                    <a:lstStyle/>
                    <a:p>
                      <a:endParaRPr lang="ru-Ru"/>
                    </a:p>
                  </a:txBody>
                  <a:tcPr/>
                </a:tc>
                <a:tc>
                  <a:txBody>
                    <a:bodyPr/>
                    <a:lstStyle/>
                    <a:p>
                      <a:pPr marL="0" marR="0" algn="ctr" rtl="0">
                        <a:spcBef>
                          <a:spcPts val="200"/>
                        </a:spcBef>
                        <a:spcAft>
                          <a:spcPts val="200"/>
                        </a:spcAft>
                        <a:tabLst>
                          <a:tab pos="1407795" algn="dec"/>
                          <a:tab pos="1547495" algn="dec"/>
                          <a:tab pos="2157095" algn="r"/>
                          <a:tab pos="2385695" algn="dec"/>
                        </a:tabLst>
                      </a:pPr>
                      <a:r>
                        <a:rPr lang="ru-Ru" sz="1200" b="0" i="0" u="none" baseline="0">
                          <a:effectLst/>
                          <a:latin typeface="Calibri" panose="020F0502020204030204" pitchFamily="34" charset="0"/>
                          <a:ea typeface="Arial Unicode MS"/>
                          <a:cs typeface="Calibri" panose="020F0502020204030204" pitchFamily="34" charset="0"/>
                        </a:rPr>
                        <a:t>Нет</a:t>
                      </a:r>
                      <a:endParaRPr lang="ru-Ru" sz="1400">
                        <a:effectLst/>
                        <a:latin typeface="Calibri" panose="020F0502020204030204" pitchFamily="34" charset="0"/>
                        <a:ea typeface="Times New Roman"/>
                        <a:cs typeface="Calibri" panose="020F0502020204030204" pitchFamily="34" charset="0"/>
                      </a:endParaRPr>
                    </a:p>
                  </a:txBody>
                  <a:tcPr marL="54610" marR="546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rtl="0">
                        <a:spcBef>
                          <a:spcPts val="200"/>
                        </a:spcBef>
                        <a:spcAft>
                          <a:spcPts val="200"/>
                        </a:spcAft>
                        <a:tabLst>
                          <a:tab pos="1407795" algn="dec"/>
                          <a:tab pos="1547495" algn="dec"/>
                          <a:tab pos="2157095" algn="r"/>
                          <a:tab pos="2385695" algn="dec"/>
                        </a:tabLst>
                      </a:pPr>
                      <a:r>
                        <a:rPr lang="ru-Ru" sz="1200" b="0" i="0" u="none" baseline="0">
                          <a:effectLst/>
                          <a:latin typeface="Calibri" panose="020F0502020204030204" pitchFamily="34" charset="0"/>
                          <a:ea typeface="Times New Roman"/>
                          <a:cs typeface="Calibri" panose="020F0502020204030204" pitchFamily="34" charset="0"/>
                        </a:rPr>
                        <a:t> </a:t>
                      </a:r>
                      <a:endParaRPr lang="ru-Ru" sz="1400">
                        <a:effectLst/>
                        <a:latin typeface="Calibri" panose="020F0502020204030204" pitchFamily="34" charset="0"/>
                        <a:ea typeface="Times New Roman"/>
                        <a:cs typeface="Calibri" panose="020F0502020204030204" pitchFamily="34" charset="0"/>
                      </a:endParaRPr>
                    </a:p>
                  </a:txBody>
                  <a:tcPr marL="54610" marR="546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72720">
                <a:tc vMerge="1">
                  <a:txBody>
                    <a:bodyPr/>
                    <a:lstStyle/>
                    <a:p>
                      <a:endParaRPr lang="ru-Ru"/>
                    </a:p>
                  </a:txBody>
                  <a:tcPr/>
                </a:tc>
                <a:tc vMerge="1">
                  <a:txBody>
                    <a:bodyPr/>
                    <a:lstStyle/>
                    <a:p>
                      <a:endParaRPr lang="ru-Ru"/>
                    </a:p>
                  </a:txBody>
                  <a:tcPr/>
                </a:tc>
                <a:tc>
                  <a:txBody>
                    <a:bodyPr/>
                    <a:lstStyle/>
                    <a:p>
                      <a:pPr marL="0" marR="0" algn="ctr" rtl="0">
                        <a:spcBef>
                          <a:spcPts val="200"/>
                        </a:spcBef>
                        <a:spcAft>
                          <a:spcPts val="200"/>
                        </a:spcAft>
                        <a:tabLst>
                          <a:tab pos="1407795" algn="dec"/>
                          <a:tab pos="1547495" algn="dec"/>
                          <a:tab pos="2157095" algn="r"/>
                          <a:tab pos="2385695" algn="dec"/>
                        </a:tabLst>
                      </a:pPr>
                      <a:r>
                        <a:rPr lang="ru-Ru" sz="1200" b="0" i="0" u="none" baseline="0">
                          <a:effectLst/>
                          <a:latin typeface="Calibri" panose="020F0502020204030204" pitchFamily="34" charset="0"/>
                          <a:ea typeface="Arial Unicode MS"/>
                          <a:cs typeface="Calibri" panose="020F0502020204030204" pitchFamily="34" charset="0"/>
                        </a:rPr>
                        <a:t>Я не знаю</a:t>
                      </a:r>
                      <a:endParaRPr lang="ru-Ru" sz="1400" dirty="0">
                        <a:effectLst/>
                        <a:latin typeface="Calibri" panose="020F0502020204030204" pitchFamily="34" charset="0"/>
                        <a:ea typeface="Times New Roman"/>
                        <a:cs typeface="Calibri" panose="020F0502020204030204" pitchFamily="34" charset="0"/>
                      </a:endParaRPr>
                    </a:p>
                  </a:txBody>
                  <a:tcPr marL="54610" marR="5461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rtl="0">
                        <a:spcBef>
                          <a:spcPts val="200"/>
                        </a:spcBef>
                        <a:spcAft>
                          <a:spcPts val="200"/>
                        </a:spcAft>
                        <a:tabLst>
                          <a:tab pos="1407795" algn="dec"/>
                          <a:tab pos="1547495" algn="dec"/>
                          <a:tab pos="2157095" algn="r"/>
                          <a:tab pos="2385695" algn="dec"/>
                        </a:tabLst>
                      </a:pPr>
                      <a:r>
                        <a:rPr lang="ru-Ru" sz="1200" b="0" i="0" u="none" baseline="0">
                          <a:effectLst/>
                          <a:latin typeface="Calibri" panose="020F0502020204030204" pitchFamily="34" charset="0"/>
                          <a:ea typeface="Times New Roman"/>
                          <a:cs typeface="Calibri" panose="020F0502020204030204" pitchFamily="34" charset="0"/>
                        </a:rPr>
                        <a:t> </a:t>
                      </a:r>
                      <a:endParaRPr lang="ru-Ru" sz="1400" dirty="0">
                        <a:effectLst/>
                        <a:latin typeface="Calibri" panose="020F0502020204030204" pitchFamily="34" charset="0"/>
                        <a:ea typeface="Times New Roman"/>
                        <a:cs typeface="Calibri" panose="020F0502020204030204" pitchFamily="34" charset="0"/>
                      </a:endParaRPr>
                    </a:p>
                  </a:txBody>
                  <a:tcPr marL="54610" marR="546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7" name="Rectangle 6"/>
          <p:cNvSpPr/>
          <p:nvPr/>
        </p:nvSpPr>
        <p:spPr>
          <a:xfrm>
            <a:off x="459188" y="4465320"/>
            <a:ext cx="8456212" cy="646331"/>
          </a:xfrm>
          <a:prstGeom prst="rect">
            <a:avLst/>
          </a:prstGeom>
        </p:spPr>
        <p:txBody>
          <a:bodyPr wrap="square">
            <a:spAutoFit/>
          </a:bodyPr>
          <a:lstStyle/>
          <a:p>
            <a:pPr marL="230188" lvl="0" indent="-230188" algn="l" rtl="0">
              <a:spcAft>
                <a:spcPts val="1200"/>
              </a:spcAft>
              <a:buFont typeface="Arial"/>
              <a:buChar char="•"/>
              <a:defRPr/>
            </a:pPr>
            <a:r>
              <a:rPr lang="ru-Ru" b="0" i="0" u="none" baseline="0">
                <a:solidFill>
                  <a:srgbClr val="635C5B"/>
                </a:solidFill>
                <a:latin typeface="Calibri" panose="020F0502020204030204" pitchFamily="34" charset="0"/>
                <a:cs typeface="Calibri" panose="020F0502020204030204" pitchFamily="34" charset="0"/>
              </a:rPr>
              <a:t>В конце каждого модуля анкеты содержится подсказка о необходимости подтверждения наличия ключевых документов, о которых сообщил респондент.</a:t>
            </a:r>
            <a:endParaRPr lang="ru-Ru" sz="1600" dirty="0">
              <a:solidFill>
                <a:srgbClr val="635C5B"/>
              </a:solidFill>
              <a:highlight>
                <a:srgbClr val="FFFF00"/>
              </a:highlight>
              <a:latin typeface="Calibri" panose="020F0502020204030204" pitchFamily="34" charset="0"/>
              <a:cs typeface="Calibri" panose="020F050202020403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230473919"/>
              </p:ext>
            </p:extLst>
          </p:nvPr>
        </p:nvGraphicFramePr>
        <p:xfrm>
          <a:off x="1436868" y="5228491"/>
          <a:ext cx="6370319" cy="1280160"/>
        </p:xfrm>
        <a:graphic>
          <a:graphicData uri="http://schemas.openxmlformats.org/drawingml/2006/table">
            <a:tbl>
              <a:tblPr/>
              <a:tblGrid>
                <a:gridCol w="1153932">
                  <a:extLst>
                    <a:ext uri="{9D8B030D-6E8A-4147-A177-3AD203B41FA5}">
                      <a16:colId xmlns:a16="http://schemas.microsoft.com/office/drawing/2014/main" val="20000"/>
                    </a:ext>
                  </a:extLst>
                </a:gridCol>
                <a:gridCol w="3429000">
                  <a:extLst>
                    <a:ext uri="{9D8B030D-6E8A-4147-A177-3AD203B41FA5}">
                      <a16:colId xmlns:a16="http://schemas.microsoft.com/office/drawing/2014/main" val="20001"/>
                    </a:ext>
                  </a:extLst>
                </a:gridCol>
                <a:gridCol w="1346510">
                  <a:extLst>
                    <a:ext uri="{9D8B030D-6E8A-4147-A177-3AD203B41FA5}">
                      <a16:colId xmlns:a16="http://schemas.microsoft.com/office/drawing/2014/main" val="20002"/>
                    </a:ext>
                  </a:extLst>
                </a:gridCol>
                <a:gridCol w="440877">
                  <a:extLst>
                    <a:ext uri="{9D8B030D-6E8A-4147-A177-3AD203B41FA5}">
                      <a16:colId xmlns:a16="http://schemas.microsoft.com/office/drawing/2014/main" val="20003"/>
                    </a:ext>
                  </a:extLst>
                </a:gridCol>
              </a:tblGrid>
              <a:tr h="0">
                <a:tc rowSpan="2">
                  <a:txBody>
                    <a:bodyPr/>
                    <a:lstStyle/>
                    <a:p>
                      <a:pPr marL="0" marR="0" algn="ctr" rtl="0">
                        <a:spcBef>
                          <a:spcPts val="200"/>
                        </a:spcBef>
                        <a:spcAft>
                          <a:spcPts val="200"/>
                        </a:spcAft>
                      </a:pPr>
                      <a:r>
                        <a:rPr lang="ru-Ru" sz="1200" b="1" i="0" u="none" baseline="0">
                          <a:effectLst/>
                          <a:latin typeface="Calibri" panose="020F0502020204030204" pitchFamily="34" charset="0"/>
                          <a:ea typeface="Arial"/>
                          <a:cs typeface="Calibri" panose="020F0502020204030204" pitchFamily="34" charset="0"/>
                        </a:rPr>
                        <a:t>SPM-701</a:t>
                      </a:r>
                      <a:endParaRPr lang="ru-Ru" sz="1400" dirty="0">
                        <a:effectLst/>
                        <a:latin typeface="Calibri" panose="020F0502020204030204" pitchFamily="34" charset="0"/>
                        <a:ea typeface="Times New Roman"/>
                        <a:cs typeface="Calibri" panose="020F0502020204030204" pitchFamily="34" charset="0"/>
                      </a:endParaRPr>
                    </a:p>
                    <a:p>
                      <a:pPr marL="0" marR="0" algn="ctr" rtl="0">
                        <a:spcBef>
                          <a:spcPts val="200"/>
                        </a:spcBef>
                        <a:spcAft>
                          <a:spcPts val="200"/>
                        </a:spcAft>
                      </a:pPr>
                      <a:r>
                        <a:rPr lang="ru-Ru" sz="1200" b="0" i="0" u="none" baseline="0">
                          <a:effectLst/>
                          <a:latin typeface="Calibri" panose="020F0502020204030204" pitchFamily="34" charset="0"/>
                          <a:ea typeface="Arial"/>
                          <a:cs typeface="Calibri" panose="020F0502020204030204" pitchFamily="34" charset="0"/>
                        </a:rPr>
                        <a:t> </a:t>
                      </a:r>
                      <a:endParaRPr lang="ru-Ru" sz="1400" dirty="0">
                        <a:effectLst/>
                        <a:latin typeface="Calibri" panose="020F0502020204030204" pitchFamily="34" charset="0"/>
                        <a:ea typeface="Times New Roman"/>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2">
                  <a:txBody>
                    <a:bodyPr/>
                    <a:lstStyle/>
                    <a:p>
                      <a:pPr marL="0" marR="0" algn="ctr" rtl="0">
                        <a:spcBef>
                          <a:spcPts val="0"/>
                        </a:spcBef>
                        <a:spcAft>
                          <a:spcPts val="0"/>
                        </a:spcAft>
                      </a:pPr>
                      <a:r>
                        <a:rPr lang="ru-Ru" sz="1200" b="0" i="0" u="none" baseline="0">
                          <a:effectLst/>
                          <a:latin typeface="Calibri" panose="020F0502020204030204" pitchFamily="34" charset="0"/>
                          <a:ea typeface="Arial"/>
                          <a:cs typeface="Calibri" panose="020F0502020204030204" pitchFamily="34" charset="0"/>
                        </a:rPr>
                        <a:t>Проверьте наличие согласованного стратегического плана развития цепи поставок.</a:t>
                      </a:r>
                      <a:endParaRPr lang="ru-Ru" sz="1400" dirty="0">
                        <a:effectLst/>
                        <a:latin typeface="Calibri" panose="020F0502020204030204" pitchFamily="34" charset="0"/>
                        <a:ea typeface="Times New Roman"/>
                        <a:cs typeface="Calibri" panose="020F0502020204030204" pitchFamily="34" charset="0"/>
                      </a:endParaRPr>
                    </a:p>
                    <a:p>
                      <a:pPr marL="0" marR="0" algn="ctr" rtl="0">
                        <a:spcBef>
                          <a:spcPts val="0"/>
                        </a:spcBef>
                        <a:spcAft>
                          <a:spcPts val="0"/>
                        </a:spcAft>
                      </a:pPr>
                      <a:r>
                        <a:rPr lang="ru-Ru" sz="1200" b="0" i="0" u="none" baseline="0">
                          <a:effectLst/>
                          <a:latin typeface="Calibri" panose="020F0502020204030204" pitchFamily="34" charset="0"/>
                          <a:ea typeface="Arial"/>
                          <a:cs typeface="Calibri" panose="020F0502020204030204" pitchFamily="34" charset="0"/>
                        </a:rPr>
                        <a:t> </a:t>
                      </a:r>
                      <a:endParaRPr lang="ru-Ru" sz="1400" dirty="0">
                        <a:effectLst/>
                        <a:latin typeface="Calibri" panose="020F0502020204030204" pitchFamily="34" charset="0"/>
                        <a:ea typeface="Times New Roman"/>
                        <a:cs typeface="Calibri" panose="020F0502020204030204" pitchFamily="34" charset="0"/>
                      </a:endParaRPr>
                    </a:p>
                    <a:p>
                      <a:pPr marL="0" marR="0" algn="ctr" rtl="0">
                        <a:spcBef>
                          <a:spcPts val="0"/>
                        </a:spcBef>
                        <a:spcAft>
                          <a:spcPts val="0"/>
                        </a:spcAft>
                      </a:pPr>
                      <a:r>
                        <a:rPr lang="ru-Ru" sz="1200" b="1" i="0" u="none" baseline="0">
                          <a:effectLst/>
                          <a:latin typeface="Calibri" panose="020F0502020204030204" pitchFamily="34" charset="0"/>
                          <a:ea typeface="Arial"/>
                          <a:cs typeface="Calibri" panose="020F0502020204030204" pitchFamily="34" charset="0"/>
                        </a:rPr>
                        <a:t>[ПОДТВЕРЖДАЕТ SPM-101]</a:t>
                      </a:r>
                      <a:endParaRPr lang="ru-Ru" sz="1400" dirty="0">
                        <a:effectLst/>
                        <a:latin typeface="Calibri" panose="020F0502020204030204" pitchFamily="34" charset="0"/>
                        <a:ea typeface="Times New Roman"/>
                        <a:cs typeface="Calibri" panose="020F050202020403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rtl="0">
                        <a:spcBef>
                          <a:spcPts val="200"/>
                        </a:spcBef>
                        <a:spcAft>
                          <a:spcPts val="200"/>
                        </a:spcAft>
                        <a:tabLst>
                          <a:tab pos="2157095" algn="r"/>
                        </a:tabLst>
                      </a:pPr>
                      <a:r>
                        <a:rPr lang="ru-Ru" sz="1200" b="0" i="0" u="none" baseline="0">
                          <a:effectLst/>
                          <a:latin typeface="Calibri" panose="020F0502020204030204" pitchFamily="34" charset="0"/>
                          <a:ea typeface="Arial"/>
                          <a:cs typeface="Calibri" panose="020F0502020204030204" pitchFamily="34" charset="0"/>
                        </a:rPr>
                        <a:t>Выполнена физическая проверка</a:t>
                      </a:r>
                      <a:endParaRPr lang="ru-Ru" sz="1400">
                        <a:effectLst/>
                        <a:latin typeface="Calibri" panose="020F0502020204030204" pitchFamily="34" charset="0"/>
                        <a:ea typeface="Times New Roman"/>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rtl="0">
                        <a:spcBef>
                          <a:spcPts val="200"/>
                        </a:spcBef>
                        <a:spcAft>
                          <a:spcPts val="200"/>
                        </a:spcAft>
                        <a:tabLst>
                          <a:tab pos="2157095" algn="r"/>
                        </a:tabLst>
                      </a:pPr>
                      <a:r>
                        <a:rPr lang="ru-Ru" sz="1200" b="0" i="0" u="none" baseline="0">
                          <a:effectLst/>
                          <a:latin typeface="Calibri" panose="020F0502020204030204" pitchFamily="34" charset="0"/>
                          <a:ea typeface="Arial"/>
                          <a:cs typeface="Calibri" panose="020F0502020204030204" pitchFamily="34" charset="0"/>
                        </a:rPr>
                        <a:t> </a:t>
                      </a:r>
                      <a:endParaRPr lang="ru-Ru" sz="1400">
                        <a:effectLst/>
                        <a:latin typeface="Calibri" panose="020F0502020204030204" pitchFamily="34" charset="0"/>
                        <a:ea typeface="Times New Roman"/>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1750">
                <a:tc vMerge="1">
                  <a:txBody>
                    <a:bodyPr/>
                    <a:lstStyle/>
                    <a:p>
                      <a:endParaRPr lang="ru-Ru"/>
                    </a:p>
                  </a:txBody>
                  <a:tcPr/>
                </a:tc>
                <a:tc vMerge="1">
                  <a:txBody>
                    <a:bodyPr/>
                    <a:lstStyle/>
                    <a:p>
                      <a:endParaRPr lang="ru-Ru"/>
                    </a:p>
                  </a:txBody>
                  <a:tcPr/>
                </a:tc>
                <a:tc>
                  <a:txBody>
                    <a:bodyPr/>
                    <a:lstStyle/>
                    <a:p>
                      <a:pPr marL="0" marR="0" algn="ctr" rtl="0">
                        <a:spcBef>
                          <a:spcPts val="200"/>
                        </a:spcBef>
                        <a:spcAft>
                          <a:spcPts val="200"/>
                        </a:spcAft>
                        <a:tabLst>
                          <a:tab pos="2157095" algn="r"/>
                        </a:tabLst>
                      </a:pPr>
                      <a:r>
                        <a:rPr lang="ru-Ru" sz="1200" b="0" i="0" u="none" baseline="0">
                          <a:effectLst/>
                          <a:latin typeface="Calibri" panose="020F0502020204030204" pitchFamily="34" charset="0"/>
                          <a:ea typeface="Arial"/>
                          <a:cs typeface="Calibri" panose="020F0502020204030204" pitchFamily="34" charset="0"/>
                        </a:rPr>
                        <a:t>Отсутствует возможность физической проверки</a:t>
                      </a:r>
                      <a:endParaRPr lang="ru-Ru" sz="1400">
                        <a:effectLst/>
                        <a:latin typeface="Calibri" panose="020F0502020204030204" pitchFamily="34" charset="0"/>
                        <a:ea typeface="Times New Roman"/>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rtl="0">
                        <a:spcBef>
                          <a:spcPts val="200"/>
                        </a:spcBef>
                        <a:spcAft>
                          <a:spcPts val="200"/>
                        </a:spcAft>
                        <a:tabLst>
                          <a:tab pos="2157095" algn="r"/>
                        </a:tabLst>
                      </a:pPr>
                      <a:r>
                        <a:rPr lang="ru-Ru" sz="1200" b="0" i="0" u="none" baseline="0">
                          <a:effectLst/>
                          <a:latin typeface="Calibri" panose="020F0502020204030204" pitchFamily="34" charset="0"/>
                          <a:ea typeface="Arial"/>
                          <a:cs typeface="Calibri" panose="020F0502020204030204" pitchFamily="34" charset="0"/>
                        </a:rPr>
                        <a:t> </a:t>
                      </a:r>
                      <a:endParaRPr lang="ru-Ru" sz="1400" dirty="0">
                        <a:effectLst/>
                        <a:latin typeface="Calibri" panose="020F0502020204030204" pitchFamily="34" charset="0"/>
                        <a:ea typeface="Times New Roman"/>
                        <a:cs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02666579"/>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1.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12.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3.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4.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5.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6.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7.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8.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NAME" val="Logo"/>
</p:tagLst>
</file>

<file path=ppt/tags/tag21.xml><?xml version="1.0" encoding="utf-8"?>
<p:tagLst xmlns:a="http://schemas.openxmlformats.org/drawingml/2006/main" xmlns:r="http://schemas.openxmlformats.org/officeDocument/2006/relationships" xmlns:p="http://schemas.openxmlformats.org/presentationml/2006/main">
  <p:tag name="NAME" val="Logo"/>
</p:tagLst>
</file>

<file path=ppt/tags/tag22.xml><?xml version="1.0" encoding="utf-8"?>
<p:tagLst xmlns:a="http://schemas.openxmlformats.org/drawingml/2006/main" xmlns:r="http://schemas.openxmlformats.org/officeDocument/2006/relationships" xmlns:p="http://schemas.openxmlformats.org/presentationml/2006/main">
  <p:tag name="NAME" val="SingleBoat"/>
</p:tagLst>
</file>

<file path=ppt/tags/tag23.xml><?xml version="1.0" encoding="utf-8"?>
<p:tagLst xmlns:a="http://schemas.openxmlformats.org/drawingml/2006/main" xmlns:r="http://schemas.openxmlformats.org/officeDocument/2006/relationships" xmlns:p="http://schemas.openxmlformats.org/presentationml/2006/main">
  <p:tag name="NAME" val="SingleBoat"/>
</p:tagLst>
</file>

<file path=ppt/tags/tag24.xml><?xml version="1.0" encoding="utf-8"?>
<p:tagLst xmlns:a="http://schemas.openxmlformats.org/drawingml/2006/main" xmlns:r="http://schemas.openxmlformats.org/officeDocument/2006/relationships" xmlns:p="http://schemas.openxmlformats.org/presentationml/2006/main">
  <p:tag name="NAME" val="SingleBoat"/>
</p:tagLst>
</file>

<file path=ppt/tags/tag25.xml><?xml version="1.0" encoding="utf-8"?>
<p:tagLst xmlns:a="http://schemas.openxmlformats.org/drawingml/2006/main" xmlns:r="http://schemas.openxmlformats.org/officeDocument/2006/relationships" xmlns:p="http://schemas.openxmlformats.org/presentationml/2006/main">
  <p:tag name="NAME" val="SingleBoat"/>
</p:tagLst>
</file>

<file path=ppt/tags/tag26.xml><?xml version="1.0" encoding="utf-8"?>
<p:tagLst xmlns:a="http://schemas.openxmlformats.org/drawingml/2006/main" xmlns:r="http://schemas.openxmlformats.org/officeDocument/2006/relationships" xmlns:p="http://schemas.openxmlformats.org/presentationml/2006/main">
  <p:tag name="NAME" val="SingleBoat"/>
</p:tagLst>
</file>

<file path=ppt/tags/tag27.xml><?xml version="1.0" encoding="utf-8"?>
<p:tagLst xmlns:a="http://schemas.openxmlformats.org/drawingml/2006/main" xmlns:r="http://schemas.openxmlformats.org/officeDocument/2006/relationships" xmlns:p="http://schemas.openxmlformats.org/presentationml/2006/main">
  <p:tag name="NAME" val="SingleBoatShape"/>
</p:tagLst>
</file>

<file path=ppt/tags/tag28.xml><?xml version="1.0" encoding="utf-8"?>
<p:tagLst xmlns:a="http://schemas.openxmlformats.org/drawingml/2006/main" xmlns:r="http://schemas.openxmlformats.org/officeDocument/2006/relationships" xmlns:p="http://schemas.openxmlformats.org/presentationml/2006/main">
  <p:tag name="NAME" val="SingleBoatText"/>
</p:tagLst>
</file>

<file path=ppt/tags/tag29.xml><?xml version="1.0" encoding="utf-8"?>
<p:tagLst xmlns:a="http://schemas.openxmlformats.org/drawingml/2006/main" xmlns:r="http://schemas.openxmlformats.org/officeDocument/2006/relationships" xmlns:p="http://schemas.openxmlformats.org/presentationml/2006/main">
  <p:tag name="NAME" val="SingleBoatShap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dUVaNioeQEy1srSxzx_jYw"/>
</p:tagLst>
</file>

<file path=ppt/tags/tag30.xml><?xml version="1.0" encoding="utf-8"?>
<p:tagLst xmlns:a="http://schemas.openxmlformats.org/drawingml/2006/main" xmlns:r="http://schemas.openxmlformats.org/officeDocument/2006/relationships" xmlns:p="http://schemas.openxmlformats.org/presentationml/2006/main">
  <p:tag name="NAME" val="SingleBoatText"/>
</p:tagLst>
</file>

<file path=ppt/tags/tag31.xml><?xml version="1.0" encoding="utf-8"?>
<p:tagLst xmlns:a="http://schemas.openxmlformats.org/drawingml/2006/main" xmlns:r="http://schemas.openxmlformats.org/officeDocument/2006/relationships" xmlns:p="http://schemas.openxmlformats.org/presentationml/2006/main">
  <p:tag name="NAME" val="SingleBoatShape"/>
</p:tagLst>
</file>

<file path=ppt/tags/tag32.xml><?xml version="1.0" encoding="utf-8"?>
<p:tagLst xmlns:a="http://schemas.openxmlformats.org/drawingml/2006/main" xmlns:r="http://schemas.openxmlformats.org/officeDocument/2006/relationships" xmlns:p="http://schemas.openxmlformats.org/presentationml/2006/main">
  <p:tag name="NAME" val="SingleBoatText"/>
</p:tagLst>
</file>

<file path=ppt/tags/tag33.xml><?xml version="1.0" encoding="utf-8"?>
<p:tagLst xmlns:a="http://schemas.openxmlformats.org/drawingml/2006/main" xmlns:r="http://schemas.openxmlformats.org/officeDocument/2006/relationships" xmlns:p="http://schemas.openxmlformats.org/presentationml/2006/main">
  <p:tag name="NAME" val="SingleBoatShape"/>
</p:tagLst>
</file>

<file path=ppt/tags/tag34.xml><?xml version="1.0" encoding="utf-8"?>
<p:tagLst xmlns:a="http://schemas.openxmlformats.org/drawingml/2006/main" xmlns:r="http://schemas.openxmlformats.org/officeDocument/2006/relationships" xmlns:p="http://schemas.openxmlformats.org/presentationml/2006/main">
  <p:tag name="NAME" val="SingleBoatText"/>
</p:tagLst>
</file>

<file path=ppt/tags/tag35.xml><?xml version="1.0" encoding="utf-8"?>
<p:tagLst xmlns:a="http://schemas.openxmlformats.org/drawingml/2006/main" xmlns:r="http://schemas.openxmlformats.org/officeDocument/2006/relationships" xmlns:p="http://schemas.openxmlformats.org/presentationml/2006/main">
  <p:tag name="NAME" val="SingleBoatShape"/>
</p:tagLst>
</file>

<file path=ppt/tags/tag36.xml><?xml version="1.0" encoding="utf-8"?>
<p:tagLst xmlns:a="http://schemas.openxmlformats.org/drawingml/2006/main" xmlns:r="http://schemas.openxmlformats.org/officeDocument/2006/relationships" xmlns:p="http://schemas.openxmlformats.org/presentationml/2006/main">
  <p:tag name="NAME" val="SingleBoatText"/>
</p:tagLst>
</file>

<file path=ppt/tags/tag4.xml><?xml version="1.0" encoding="utf-8"?>
<p:tagLst xmlns:a="http://schemas.openxmlformats.org/drawingml/2006/main" xmlns:r="http://schemas.openxmlformats.org/officeDocument/2006/relationships" xmlns:p="http://schemas.openxmlformats.org/presentationml/2006/main">
  <p:tag name="NAME" val="Moon"/>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7.xml><?xml version="1.0" encoding="utf-8"?>
<p:tagLst xmlns:a="http://schemas.openxmlformats.org/drawingml/2006/main" xmlns:r="http://schemas.openxmlformats.org/officeDocument/2006/relationships" xmlns:p="http://schemas.openxmlformats.org/presentationml/2006/main">
  <p:tag name="NAME" val="Moon"/>
</p:tagLst>
</file>

<file path=ppt/tags/tag8.xml><?xml version="1.0" encoding="utf-8"?>
<p:tagLst xmlns:a="http://schemas.openxmlformats.org/drawingml/2006/main" xmlns:r="http://schemas.openxmlformats.org/officeDocument/2006/relationships" xmlns:p="http://schemas.openxmlformats.org/presentationml/2006/main">
  <p:tag name="NAME" val="Moon"/>
</p:tagLst>
</file>

<file path=ppt/tags/tag9.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heme/theme1.xml><?xml version="1.0" encoding="utf-8"?>
<a:theme xmlns:a="http://schemas.openxmlformats.org/drawingml/2006/main" name="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4.3-Template_4.29.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Firm Format - template_Blue">
  <a:themeElements>
    <a:clrScheme name="Cyan_blue">
      <a:dk1>
        <a:srgbClr val="000000"/>
      </a:dk1>
      <a:lt1>
        <a:srgbClr val="FFFFFF"/>
      </a:lt1>
      <a:dk2>
        <a:srgbClr val="002960"/>
      </a:dk2>
      <a:lt2>
        <a:srgbClr val="FFFFFF"/>
      </a:lt2>
      <a:accent1>
        <a:srgbClr val="C5C5C5"/>
      </a:accent1>
      <a:accent2>
        <a:srgbClr val="00ADEF"/>
      </a:accent2>
      <a:accent3>
        <a:srgbClr val="0065BD"/>
      </a:accent3>
      <a:accent4>
        <a:srgbClr val="002960"/>
      </a:accent4>
      <a:accent5>
        <a:srgbClr val="F27F00"/>
      </a:accent5>
      <a:accent6>
        <a:srgbClr val="808080"/>
      </a:accent6>
      <a:hlink>
        <a:srgbClr val="0065BD"/>
      </a:hlink>
      <a:folHlink>
        <a:srgbClr val="00296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McKinsey Blue with Orange">
        <a:dk1>
          <a:srgbClr val="000000"/>
        </a:dk1>
        <a:lt1>
          <a:srgbClr val="FFFFFF"/>
        </a:lt1>
        <a:dk2>
          <a:srgbClr val="002960"/>
        </a:dk2>
        <a:lt2>
          <a:srgbClr val="FFFFFF"/>
        </a:lt2>
        <a:accent1>
          <a:srgbClr val="C5C5C5"/>
        </a:accent1>
        <a:accent2>
          <a:srgbClr val="00ADEF"/>
        </a:accent2>
        <a:accent3>
          <a:srgbClr val="0065BD"/>
        </a:accent3>
        <a:accent4>
          <a:srgbClr val="002960"/>
        </a:accent4>
        <a:accent5>
          <a:srgbClr val="F27F00"/>
        </a:accent5>
        <a:accent6>
          <a:srgbClr val="808080"/>
        </a:accent6>
        <a:hlink>
          <a:srgbClr val="0065BD"/>
        </a:hlink>
        <a:folHlink>
          <a:srgbClr val="002960"/>
        </a:folHlink>
      </a:clrScheme>
      <a:clrMap bg1="lt1" tx1="dk1" bg2="lt2" tx2="dk2" accent1="accent1" accent2="accent2" accent3="accent3" accent4="accent4" accent5="accent5" accent6="accent6" hlink="hlink" folHlink="folHlink"/>
    </a:extraClrScheme>
    <a:extraClrScheme>
      <a:clrScheme name="McKinsey Blue with Pink">
        <a:dk1>
          <a:srgbClr val="000000"/>
        </a:dk1>
        <a:lt1>
          <a:srgbClr val="FFFFFF"/>
        </a:lt1>
        <a:dk2>
          <a:srgbClr val="002960"/>
        </a:dk2>
        <a:lt2>
          <a:srgbClr val="FFFFFF"/>
        </a:lt2>
        <a:accent1>
          <a:srgbClr val="C5C5C5"/>
        </a:accent1>
        <a:accent2>
          <a:srgbClr val="00ADEF"/>
        </a:accent2>
        <a:accent3>
          <a:srgbClr val="006983"/>
        </a:accent3>
        <a:accent4>
          <a:srgbClr val="002960"/>
        </a:accent4>
        <a:accent5>
          <a:srgbClr val="AD005B"/>
        </a:accent5>
        <a:accent6>
          <a:srgbClr val="808080"/>
        </a:accent6>
        <a:hlink>
          <a:srgbClr val="006983"/>
        </a:hlink>
        <a:folHlink>
          <a:srgbClr val="3333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Firm Format - template - blue - normal" id="{DFFC87FE-E378-48E5-880C-429190FD33BA}" vid="{9B5EF60C-54F3-4236-9E99-4AFEC72687A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hbf0c10381aa4bd59932b5b7da857fed xmlns="8d7096d6-fc66-4344-9e3f-2445529a09f6">
      <Terms xmlns="http://schemas.microsoft.com/office/infopath/2007/PartnerControls"/>
    </hbf0c10381aa4bd59932b5b7da857fed>
    <TaxCatchAll xmlns="8d7096d6-fc66-4344-9e3f-2445529a09f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oject Technical Implementation" ma:contentTypeID="0x0101008DA58B5CA681664FAB24816C56F41085020073CD9A2FDE83D74A8AE87C5E6F6E6916" ma:contentTypeVersion="6" ma:contentTypeDescription="" ma:contentTypeScope="" ma:versionID="4e2c505bc6dd469b5fc4479c67e36d21">
  <xsd:schema xmlns:xsd="http://www.w3.org/2001/XMLSchema" xmlns:xs="http://www.w3.org/2001/XMLSchema" xmlns:p="http://schemas.microsoft.com/office/2006/metadata/properties" xmlns:ns2="8d7096d6-fc66-4344-9e3f-2445529a09f6" targetNamespace="http://schemas.microsoft.com/office/2006/metadata/properties" ma:root="true" ma:fieldsID="b2431dd1ba532b3876c3e935d2771db0" ns2:_="">
    <xsd:import namespace="8d7096d6-fc66-4344-9e3f-2445529a09f6"/>
    <xsd:element name="properties">
      <xsd:complexType>
        <xsd:sequence>
          <xsd:element name="documentManagement">
            <xsd:complexType>
              <xsd:all>
                <xsd:element ref="ns2:hbf0c10381aa4bd59932b5b7da857fed" minOccurs="0"/>
                <xsd:element ref="ns2:TaxCatchAll" minOccurs="0"/>
                <xsd:element ref="ns2:TaxCatchAllLabe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d7096d6-fc66-4344-9e3f-2445529a09f6" elementFormDefault="qualified">
    <xsd:import namespace="http://schemas.microsoft.com/office/2006/documentManagement/types"/>
    <xsd:import namespace="http://schemas.microsoft.com/office/infopath/2007/PartnerControls"/>
    <xsd:element name="hbf0c10381aa4bd59932b5b7da857fed" ma:index="8" nillable="true" ma:taxonomy="true" ma:internalName="hbf0c10381aa4bd59932b5b7da857fed" ma:taxonomyFieldName="Project_x0020_Document_x0020_Type" ma:displayName="Project Document Type" ma:default="" ma:fieldId="{1bf0c103-81aa-4bd5-9932-b5b7da857fed}" ma:sspId="822e118f-d533-465d-b5ca-7beed2256e09" ma:termSetId="d8a5acf7-091c-4877-b363-b3708ae07044"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55cf9c8a-78a3-4561-85a9-0a0514ac3c6b}" ma:internalName="TaxCatchAll" ma:showField="CatchAllData" ma:web="854bdaf2-bd23-4f9a-b8cb-7de5fd396210">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5cf9c8a-78a3-4561-85a9-0a0514ac3c6b}" ma:internalName="TaxCatchAllLabel" ma:readOnly="true" ma:showField="CatchAllDataLabel" ma:web="854bdaf2-bd23-4f9a-b8cb-7de5fd39621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haredContentType xmlns="Microsoft.SharePoint.Taxonomy.ContentTypeSync" SourceId="822e118f-d533-465d-b5ca-7beed2256e09" ContentTypeId="0x0101008DA58B5CA681664FAB24816C56F4108502" PreviousValue="false"/>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1D64098-BCD1-4019-A702-C50966042B5C}">
  <ds:schemaRefs>
    <ds:schemaRef ds:uri="http://schemas.microsoft.com/office/2006/documentManagement/types"/>
    <ds:schemaRef ds:uri="http://purl.org/dc/terms/"/>
    <ds:schemaRef ds:uri="http://schemas.microsoft.com/office/infopath/2007/PartnerControls"/>
    <ds:schemaRef ds:uri="http://purl.org/dc/dcmitype/"/>
    <ds:schemaRef ds:uri="http://purl.org/dc/elements/1.1/"/>
    <ds:schemaRef ds:uri="http://schemas.microsoft.com/office/2006/metadata/properties"/>
    <ds:schemaRef ds:uri="http://schemas.openxmlformats.org/package/2006/metadata/core-properties"/>
    <ds:schemaRef ds:uri="8d7096d6-fc66-4344-9e3f-2445529a09f6"/>
    <ds:schemaRef ds:uri="http://www.w3.org/XML/1998/namespace"/>
  </ds:schemaRefs>
</ds:datastoreItem>
</file>

<file path=customXml/itemProps2.xml><?xml version="1.0" encoding="utf-8"?>
<ds:datastoreItem xmlns:ds="http://schemas.openxmlformats.org/officeDocument/2006/customXml" ds:itemID="{300B0DF3-33FE-40FA-80AA-E830927ED288}"/>
</file>

<file path=customXml/itemProps3.xml><?xml version="1.0" encoding="utf-8"?>
<ds:datastoreItem xmlns:ds="http://schemas.openxmlformats.org/officeDocument/2006/customXml" ds:itemID="{030038A5-3DB5-4562-8D8B-6A57CC95E114}">
  <ds:schemaRefs>
    <ds:schemaRef ds:uri="Microsoft.SharePoint.Taxonomy.ContentTypeSync"/>
  </ds:schemaRefs>
</ds:datastoreItem>
</file>

<file path=customXml/itemProps4.xml><?xml version="1.0" encoding="utf-8"?>
<ds:datastoreItem xmlns:ds="http://schemas.openxmlformats.org/officeDocument/2006/customXml" ds:itemID="{93824969-A94F-4334-B4FF-97ED9A307BE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4.3-Template_4.29.2016</Template>
  <TotalTime>40849</TotalTime>
  <Words>7696</Words>
  <Application>Microsoft Office PowerPoint</Application>
  <PresentationFormat>On-screen Show (4:3)</PresentationFormat>
  <Paragraphs>1397</Paragraphs>
  <Slides>131</Slides>
  <Notes>131</Notes>
  <HiddenSlides>0</HiddenSlides>
  <MMClips>0</MMClips>
  <ScaleCrop>false</ScaleCrop>
  <HeadingPairs>
    <vt:vector size="8" baseType="variant">
      <vt:variant>
        <vt:lpstr>Fonts Used</vt:lpstr>
      </vt:variant>
      <vt:variant>
        <vt:i4>7</vt:i4>
      </vt:variant>
      <vt:variant>
        <vt:lpstr>Theme</vt:lpstr>
      </vt:variant>
      <vt:variant>
        <vt:i4>3</vt:i4>
      </vt:variant>
      <vt:variant>
        <vt:lpstr>Embedded OLE Servers</vt:lpstr>
      </vt:variant>
      <vt:variant>
        <vt:i4>2</vt:i4>
      </vt:variant>
      <vt:variant>
        <vt:lpstr>Slide Titles</vt:lpstr>
      </vt:variant>
      <vt:variant>
        <vt:i4>131</vt:i4>
      </vt:variant>
    </vt:vector>
  </HeadingPairs>
  <TitlesOfParts>
    <vt:vector size="143" baseType="lpstr">
      <vt:lpstr>Arial</vt:lpstr>
      <vt:lpstr>Calibri</vt:lpstr>
      <vt:lpstr>Corbel</vt:lpstr>
      <vt:lpstr>Gill Sans MT</vt:lpstr>
      <vt:lpstr>Symbol</vt:lpstr>
      <vt:lpstr>Times</vt:lpstr>
      <vt:lpstr>Wingdings</vt:lpstr>
      <vt:lpstr>4.3-Template_4.29.2016</vt:lpstr>
      <vt:lpstr>1_4.3-Template_4.29.2016</vt:lpstr>
      <vt:lpstr>Firm Format - template_Blue</vt:lpstr>
      <vt:lpstr>think-cell Slide</vt:lpstr>
      <vt:lpstr>Document</vt:lpstr>
      <vt:lpstr>ОЦЕНКА НАЦИОНАЛЬНОЙ ЦЕПИ ПОСТАВОК (NSCA)</vt:lpstr>
      <vt:lpstr>ВВЕДЕНИЕ</vt:lpstr>
      <vt:lpstr>ВВОДНЫЕ ПРИМЕЧАНИЯ</vt:lpstr>
      <vt:lpstr>PowerPoint Presentation</vt:lpstr>
      <vt:lpstr>Обзор   ФИО, должность</vt:lpstr>
      <vt:lpstr>PowerPoint Presentation</vt:lpstr>
      <vt:lpstr>PowerPoint Presentation</vt:lpstr>
      <vt:lpstr>ОСНОВНАЯ ЦЕЛЬ NSCA 2.0</vt:lpstr>
      <vt:lpstr>ЦЕЛЬ NSCA 2.0 В СТРАНЕ Х</vt:lpstr>
      <vt:lpstr>ИСПОЛЬЗОВАНИЕ NSCA 2.0 В СТРАНЕ Х</vt:lpstr>
      <vt:lpstr>Основы   ФИО, должность</vt:lpstr>
      <vt:lpstr>NSCA 2.0 СОСТОИТ ИЗ 3 ЭЛЕМЕНТОВ</vt:lpstr>
      <vt:lpstr>Картирование цепи поставок</vt:lpstr>
      <vt:lpstr>ВОЗМОЖНОСТИ И ФУНКЦИОНАЛЬНОСТЬ</vt:lpstr>
      <vt:lpstr>NSCA 2.0 ПРЕДСТАВЛЯЕТ СОБОЙ ОЦЕНКУ 11 ФУНКЦИОНАЛЬНЫХ ОБЛАСТЕЙ</vt:lpstr>
      <vt:lpstr>Подробная информация о ключевых показателях эффективности NSCA 2.0</vt:lpstr>
      <vt:lpstr>Инструменты для оценки возможностей, функциональности и эффективности цепи поставок с обозначением каждой функциональной области, в которой указанные характеристики пересекаются</vt:lpstr>
      <vt:lpstr>Ожидаемые результаты включают таблицу индикаторов эффективности, анализ результатов и технический отчет с рекомендациями </vt:lpstr>
      <vt:lpstr>PowerPoint Presentation</vt:lpstr>
      <vt:lpstr>PowerPoint Presentation</vt:lpstr>
      <vt:lpstr>Товары-маркеры   ФИО, должность</vt:lpstr>
      <vt:lpstr>Критерии товаров-маркеров</vt:lpstr>
      <vt:lpstr>PowerPoint Presentation</vt:lpstr>
      <vt:lpstr>Картирование цепи поставок   ФИО, должность</vt:lpstr>
      <vt:lpstr>КАРТИРОВАНИЕ ЦЕПИ ПОСТАВОК</vt:lpstr>
      <vt:lpstr>Пример комплексной карты цепи поставок</vt:lpstr>
      <vt:lpstr>Пример Карты цепи поставок от глобального центра до пациентов</vt:lpstr>
      <vt:lpstr>ОЧЕНЬ четкий пример объединенной карты цепи поставок</vt:lpstr>
      <vt:lpstr>Пример: карта параллельных цепей поставок</vt:lpstr>
      <vt:lpstr>Карта цепи поставок Страны Х  [разработанная в ходе упражнения по картированию] </vt:lpstr>
      <vt:lpstr>ЗНАКОМСТВО С ПЛАНШЕТОМ ДЛЯ СБОРА ДАННЫХ — Использование планшета  ФИО, должность</vt:lpstr>
      <vt:lpstr>Планшет будет использоваться для сбора данных на периферийном, среднем и центральном уровнях цепи поставок. </vt:lpstr>
      <vt:lpstr>Возьмите планшет и найдите следующие функциональные кнопки.</vt:lpstr>
      <vt:lpstr>Планшет оснащен сенсорным экраном. Движение пальцем по сенсорному экрану позволяет осуществлять навигацию, а касание пальцем позволяет выбрать функцию</vt:lpstr>
      <vt:lpstr>ГЛАВНЫЙ ЭКРАН —  имеющиеся функции  Для подключения к беспроводной сети Wi-Fi выберите иконку «Setting» (Настройки) на главном экране</vt:lpstr>
      <vt:lpstr>Перетащите кнопку Wi-Fi в сторону «ON» (ВКЛ) для активации подключения Wifi, выберите сеть, к которой желаете подключиться, и введите пароль</vt:lpstr>
      <vt:lpstr>При необходимости с помощью планшета можно делать снимки архивов. На главном экране выберите иконку «Camera» (Камера).</vt:lpstr>
      <vt:lpstr>Камера — Пожалуйста,  используйте камеру!</vt:lpstr>
      <vt:lpstr>Вы также можете воспользоваться калькулятором. </vt:lpstr>
      <vt:lpstr>Для увеличения срока службы аккумулятора рекомендуется  выключать планшет, когда он не используется,  и не забывать заряжать его каждую ночь.</vt:lpstr>
      <vt:lpstr>Обращайтесь с прибором осторожно: не допускайте контакта планшета с водой и ударов о тяжелые предметы.</vt:lpstr>
      <vt:lpstr>ЗНАКОМСТВО С ПЛАНШЕТОМ  ДЛЯ СБОРА ДАННЫХ — Использование ПО CTO  ФИО, должность</vt:lpstr>
      <vt:lpstr>Откройте приложение SurveyCTO, чтобы начать сбор данных</vt:lpstr>
      <vt:lpstr>Быстрое примечание:  Ключевые настройки</vt:lpstr>
      <vt:lpstr>PowerPoint Presentation</vt:lpstr>
      <vt:lpstr>Для начала! Проверьте, есть ли обновления! </vt:lpstr>
      <vt:lpstr>Выберите подходящую форму для данных, которые вы будете собирать, и типа объекта,  на котором вы находитесь</vt:lpstr>
      <vt:lpstr>После того, как вы выбрали форму, проведите пальцем НАПРАВО , чтобы начать ввод данных в планшет. Вернуться назад можно в любой момент, проведя пальцем налево. </vt:lpstr>
      <vt:lpstr>Каждая форма начинается с общих данных об учреждении, которые вы посещаете,  и введения</vt:lpstr>
      <vt:lpstr>Начните с выбора учреждения/центра, оценку которого вы планируете выполнить, и его местонахождения</vt:lpstr>
      <vt:lpstr>После выбора учреждения сохраните GPS-координаты  центра, нажав на кнопку «save the location coordinates» (Сохранить координаты местоположения)</vt:lpstr>
      <vt:lpstr>GPS-координаты центра появятся на странице общей информации об объекте</vt:lpstr>
      <vt:lpstr>Модель технологической зрелости   ФИО, должность</vt:lpstr>
      <vt:lpstr>МОДЕЛЬ ТЕХНОЛОГИЧЕСКОЙ ЗРЕЛОСТИ (CMM)</vt:lpstr>
      <vt:lpstr>CMM – АДАПТАЦИЯ ПОД NSCA</vt:lpstr>
      <vt:lpstr>NSCA 2.0 ПРЕДСТАВЛЯЕТ СОБОЙ ОЦЕНКУ 11 ФУНКЦИОНАЛЬНЫХ ОБЛАСТЕЙ</vt:lpstr>
      <vt:lpstr>Определение уровня зрелости и вклад в общий балл СММ</vt:lpstr>
      <vt:lpstr>Результаты СММ информационной системы управления логистикой NSCA 2.0 в стране X</vt:lpstr>
      <vt:lpstr>PowerPoint Presentation</vt:lpstr>
      <vt:lpstr>Разделы с примечаниями</vt:lpstr>
      <vt:lpstr>Модули возможностей на уровне точек оказания услуг </vt:lpstr>
      <vt:lpstr>Модули по типу объекта оказания услуг</vt:lpstr>
      <vt:lpstr>Стратегическое планирование и управление — только в реферальных больницах</vt:lpstr>
      <vt:lpstr>Человеческие ресурсы — везде!</vt:lpstr>
      <vt:lpstr>Финансовая устойчивость — везде</vt:lpstr>
      <vt:lpstr>Политика и управление — везде!</vt:lpstr>
      <vt:lpstr>Качество и фармакологический надзор — везде!</vt:lpstr>
      <vt:lpstr>Прогнозирование и планирование поставок — только в реферальных больницах</vt:lpstr>
      <vt:lpstr>Управление закупками и таможенное оформление — только в реферальных больницах</vt:lpstr>
      <vt:lpstr>Складирование и хранение — везде!</vt:lpstr>
      <vt:lpstr>Информационная система управления логистикой — везде!</vt:lpstr>
      <vt:lpstr>Организация сбора и удаления отходов — везде!</vt:lpstr>
      <vt:lpstr>ДЕЯТЕЛЬНОСТЬ В РАМКАХ NSCA  Ролевая игра о СММ    </vt:lpstr>
      <vt:lpstr>Указания по ролевой игре</vt:lpstr>
      <vt:lpstr>Ключевые показатели эффективности   ФИО, должность</vt:lpstr>
      <vt:lpstr>Критерии включения дополнительных КПЭ</vt:lpstr>
      <vt:lpstr>Ключевые показатели эффективности, выбранные в стране Х</vt:lpstr>
      <vt:lpstr>Где выполняются основные КПЭ? </vt:lpstr>
      <vt:lpstr>Где выполняются дополнительные КПЭ? </vt:lpstr>
      <vt:lpstr>Сбор данных по КПЭ</vt:lpstr>
      <vt:lpstr>Раздел описания КПЭ</vt:lpstr>
      <vt:lpstr>Упражнение по NSCA   Ролевая игра о КПЭ</vt:lpstr>
      <vt:lpstr>PowerPoint Presentation</vt:lpstr>
      <vt:lpstr>Сроки проведения NSCA</vt:lpstr>
      <vt:lpstr>PowerPoint Presentation</vt:lpstr>
      <vt:lpstr>Сроки сбора данных</vt:lpstr>
      <vt:lpstr>Сроки сбора данных</vt:lpstr>
      <vt:lpstr>Выборка NSCA   ФИО, должность</vt:lpstr>
      <vt:lpstr>Вставьте информацию о выборке сюда</vt:lpstr>
      <vt:lpstr>СБОР ДАННЫХ: Уровень медицинских центров и больниц   ФИО, должность</vt:lpstr>
      <vt:lpstr>Что взять с собой перед началом сбора данных на уровне объекта </vt:lpstr>
      <vt:lpstr>Перед началом сбора данных на уровне объекта </vt:lpstr>
      <vt:lpstr>На уровне точек оказания услуг: </vt:lpstr>
      <vt:lpstr>Заполнение анкеты по Возможностям </vt:lpstr>
      <vt:lpstr>Проведите опрос подходящего источника информации</vt:lpstr>
      <vt:lpstr>Основные соображения   ФИО, должность</vt:lpstr>
      <vt:lpstr>ОСНОВНОЕ СООБРАЖЕНИЕ: Методики по повышению качества ответов в ходе опросов </vt:lpstr>
      <vt:lpstr>ОСНОВНОЕ СООБРАЖЕНИЕ: Как работать с ответами «Я не знаю»</vt:lpstr>
      <vt:lpstr>ОСНОВНОЕ СООБРАЖЕНИЕ: В некоторых случаях вопросы подтверждаются прямыми/визуальными наблюдениями полученных ответов</vt:lpstr>
      <vt:lpstr>PowerPoint Presentation</vt:lpstr>
      <vt:lpstr>После завершения интервью и заполнения анкеты нажмите кнопку  «SAVE AND QUIT» (СОХРАНИТЬ И ВЫЙТИ)</vt:lpstr>
      <vt:lpstr>Изменения можно вносить нажатием на кнопку «EDIT THE SAVED FORM» (РЕДАКТИРОВАТЬ СОХРАНЕННУЮ ФОРМУ)</vt:lpstr>
      <vt:lpstr>После сохранения формы нажмите на «ОТПРАВИТЬ ЗАПОЛНЕННУЮ ФОРМУ» Выберите форму для отправки и нажмите «ОТПРАВИТЬ ВЫБРАННЫЕ»</vt:lpstr>
      <vt:lpstr>Имейте в виду, что для отправки данных требуется подключение к сети Интернет.</vt:lpstr>
      <vt:lpstr>PowerPoint Presentation</vt:lpstr>
      <vt:lpstr>Создание беспроводной точки доступа на мобильном телефоне для раздачи Интернета на планшет   ФИО, должность</vt:lpstr>
      <vt:lpstr>Создание беспроводной точки доступа на смартфоне на базе Android</vt:lpstr>
      <vt:lpstr>PowerPoint Presentation</vt:lpstr>
      <vt:lpstr>PowerPoint Presentation</vt:lpstr>
      <vt:lpstr>PowerPoint Presentation</vt:lpstr>
      <vt:lpstr>PowerPoint Presentation</vt:lpstr>
      <vt:lpstr>PowerPoint Presentation</vt:lpstr>
      <vt:lpstr>Подключение планшета к мобильной беспроводной точке доступа</vt:lpstr>
      <vt:lpstr>Беспроводная точка доступа  на iPhone </vt:lpstr>
      <vt:lpstr>Беспроводная точка доступа  на iPhone </vt:lpstr>
      <vt:lpstr>Упражнение!   Использование планшета  Как работать с вариантом ответа  «Я не знаю»...</vt:lpstr>
      <vt:lpstr>Указания по проведению упражнения</vt:lpstr>
      <vt:lpstr>СБОР ДАННЫХ:  Центральный уровень — Осуществление сбора данных   ФИО, должность</vt:lpstr>
      <vt:lpstr>Сбор данных на центральном уровне</vt:lpstr>
      <vt:lpstr>Ключевые показатели эффективности центрального уровня</vt:lpstr>
      <vt:lpstr>Важность качества данных   ФИО, должность</vt:lpstr>
      <vt:lpstr>PowerPoint Presentation</vt:lpstr>
      <vt:lpstr>PowerPoint Presentation</vt:lpstr>
      <vt:lpstr>ПРАКТИКА НА МЕСТАХ   — Практика  — Отчет </vt:lpstr>
      <vt:lpstr>PowerPoint Presentation</vt:lpstr>
      <vt:lpstr>IX. ПОДГОТОВКА К РЕАЛИЗАЦИИ В РАБОТЕ      </vt:lpstr>
      <vt:lpstr>PowerPoint Presentation</vt:lpstr>
      <vt:lpstr>PowerPoint Presentation</vt:lpstr>
      <vt:lpstr>ЗАКРЫТИЕ   ФИО, должность</vt:lpstr>
      <vt:lpstr>Парковочное место и составление отчета</vt:lpstr>
      <vt:lpstr>Спасибо!</vt:lpstr>
    </vt:vector>
  </TitlesOfParts>
  <Company>USAID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PHOTO COVER OPTION TITLE GOES HERE CAN  RUN THREE LINES</dc:title>
  <dc:creator>USAID</dc:creator>
  <cp:lastModifiedBy>Pakhapat Boonchusanong</cp:lastModifiedBy>
  <cp:revision>590</cp:revision>
  <dcterms:created xsi:type="dcterms:W3CDTF">2016-05-03T20:02:08Z</dcterms:created>
  <dcterms:modified xsi:type="dcterms:W3CDTF">2022-08-16T03:08:25Z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0x0101008DA58B5CA681664FAB24816C56F410850200C1ADE8129BED5243B21152D92CDBFE90</vt:lpwstr>
  </property>
  <property fmtid="{D5CDD505-2E9C-101B-9397-08002B2CF9AE}" pid="3" name="Project Document Type">
    <vt:lpwstr/>
  </property>
</Properties>
</file>